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erverZoom="45897" showSpecialPlsOnTitleSld="0" strictFirstAndLastChars="0">
  <p:sldMasterIdLst>
    <p:sldMasterId id="2147483664" r:id="rId1"/>
  </p:sldMasterIdLst>
  <p:notesMasterIdLst>
    <p:notesMasterId r:id="rId12"/>
  </p:notesMasterIdLst>
  <p:handoutMasterIdLst>
    <p:handoutMasterId r:id="rId13"/>
  </p:handoutMasterIdLst>
  <p:sldIdLst>
    <p:sldId id="286" r:id="rId2"/>
    <p:sldId id="258" r:id="rId3"/>
    <p:sldId id="306" r:id="rId4"/>
    <p:sldId id="312" r:id="rId5"/>
    <p:sldId id="307" r:id="rId6"/>
    <p:sldId id="314" r:id="rId7"/>
    <p:sldId id="310" r:id="rId8"/>
    <p:sldId id="311" r:id="rId9"/>
    <p:sldId id="315" r:id="rId10"/>
    <p:sldId id="313" r:id="rId11"/>
  </p:sldIdLst>
  <p:sldSz cx="9144000" cy="6858000" type="screen4x3"/>
  <p:notesSz cx="7315200" cy="9601200"/>
  <p:defaultTextStyle>
    <a:defPPr>
      <a:defRPr lang="en-US"/>
    </a:defPPr>
    <a:lvl1pPr algn="l" rtl="0" eaLnBrk="0" fontAlgn="base" hangingPunct="0">
      <a:spcBef>
        <a:spcPct val="0"/>
      </a:spcBef>
      <a:spcAft>
        <a:spcPct val="0"/>
      </a:spcAft>
      <a:defRPr sz="3200" kern="1200">
        <a:solidFill>
          <a:schemeClr val="tx1"/>
        </a:solidFill>
        <a:latin typeface="GE Inspira Pitch" pitchFamily="34" charset="0"/>
        <a:ea typeface="+mn-ea"/>
        <a:cs typeface="+mn-cs"/>
      </a:defRPr>
    </a:lvl1pPr>
    <a:lvl2pPr marL="457200" algn="l" rtl="0" eaLnBrk="0" fontAlgn="base" hangingPunct="0">
      <a:spcBef>
        <a:spcPct val="0"/>
      </a:spcBef>
      <a:spcAft>
        <a:spcPct val="0"/>
      </a:spcAft>
      <a:defRPr sz="3200" kern="1200">
        <a:solidFill>
          <a:schemeClr val="tx1"/>
        </a:solidFill>
        <a:latin typeface="GE Inspira Pitch" pitchFamily="34" charset="0"/>
        <a:ea typeface="+mn-ea"/>
        <a:cs typeface="+mn-cs"/>
      </a:defRPr>
    </a:lvl2pPr>
    <a:lvl3pPr marL="914400" algn="l" rtl="0" eaLnBrk="0" fontAlgn="base" hangingPunct="0">
      <a:spcBef>
        <a:spcPct val="0"/>
      </a:spcBef>
      <a:spcAft>
        <a:spcPct val="0"/>
      </a:spcAft>
      <a:defRPr sz="3200" kern="1200">
        <a:solidFill>
          <a:schemeClr val="tx1"/>
        </a:solidFill>
        <a:latin typeface="GE Inspira Pitch" pitchFamily="34" charset="0"/>
        <a:ea typeface="+mn-ea"/>
        <a:cs typeface="+mn-cs"/>
      </a:defRPr>
    </a:lvl3pPr>
    <a:lvl4pPr marL="1371600" algn="l" rtl="0" eaLnBrk="0" fontAlgn="base" hangingPunct="0">
      <a:spcBef>
        <a:spcPct val="0"/>
      </a:spcBef>
      <a:spcAft>
        <a:spcPct val="0"/>
      </a:spcAft>
      <a:defRPr sz="3200" kern="1200">
        <a:solidFill>
          <a:schemeClr val="tx1"/>
        </a:solidFill>
        <a:latin typeface="GE Inspira Pitch" pitchFamily="34" charset="0"/>
        <a:ea typeface="+mn-ea"/>
        <a:cs typeface="+mn-cs"/>
      </a:defRPr>
    </a:lvl4pPr>
    <a:lvl5pPr marL="1828800" algn="l" rtl="0" eaLnBrk="0" fontAlgn="base" hangingPunct="0">
      <a:spcBef>
        <a:spcPct val="0"/>
      </a:spcBef>
      <a:spcAft>
        <a:spcPct val="0"/>
      </a:spcAft>
      <a:defRPr sz="3200" kern="1200">
        <a:solidFill>
          <a:schemeClr val="tx1"/>
        </a:solidFill>
        <a:latin typeface="GE Inspira Pitch" pitchFamily="34" charset="0"/>
        <a:ea typeface="+mn-ea"/>
        <a:cs typeface="+mn-cs"/>
      </a:defRPr>
    </a:lvl5pPr>
    <a:lvl6pPr marL="2286000" algn="l" defTabSz="914400" rtl="0" eaLnBrk="1" latinLnBrk="0" hangingPunct="1">
      <a:defRPr sz="3200" kern="1200">
        <a:solidFill>
          <a:schemeClr val="tx1"/>
        </a:solidFill>
        <a:latin typeface="GE Inspira Pitch" pitchFamily="34" charset="0"/>
        <a:ea typeface="+mn-ea"/>
        <a:cs typeface="+mn-cs"/>
      </a:defRPr>
    </a:lvl6pPr>
    <a:lvl7pPr marL="2743200" algn="l" defTabSz="914400" rtl="0" eaLnBrk="1" latinLnBrk="0" hangingPunct="1">
      <a:defRPr sz="3200" kern="1200">
        <a:solidFill>
          <a:schemeClr val="tx1"/>
        </a:solidFill>
        <a:latin typeface="GE Inspira Pitch" pitchFamily="34" charset="0"/>
        <a:ea typeface="+mn-ea"/>
        <a:cs typeface="+mn-cs"/>
      </a:defRPr>
    </a:lvl7pPr>
    <a:lvl8pPr marL="3200400" algn="l" defTabSz="914400" rtl="0" eaLnBrk="1" latinLnBrk="0" hangingPunct="1">
      <a:defRPr sz="3200" kern="1200">
        <a:solidFill>
          <a:schemeClr val="tx1"/>
        </a:solidFill>
        <a:latin typeface="GE Inspira Pitch" pitchFamily="34" charset="0"/>
        <a:ea typeface="+mn-ea"/>
        <a:cs typeface="+mn-cs"/>
      </a:defRPr>
    </a:lvl8pPr>
    <a:lvl9pPr marL="3657600" algn="l" defTabSz="914400" rtl="0" eaLnBrk="1" latinLnBrk="0" hangingPunct="1">
      <a:defRPr sz="3200" kern="1200">
        <a:solidFill>
          <a:schemeClr val="tx1"/>
        </a:solidFill>
        <a:latin typeface="GE Inspira Pitch" pitchFamily="34" charset="0"/>
        <a:ea typeface="+mn-ea"/>
        <a:cs typeface="+mn-cs"/>
      </a:defRPr>
    </a:lvl9pPr>
  </p:defaultTextStyle>
  <p:extLst>
    <p:ext uri="{EFAFB233-063F-42B5-8137-9DF3F51BA10A}">
      <p15:sldGuideLst xmlns:p15="http://schemas.microsoft.com/office/powerpoint/2012/main">
        <p15:guide id="1" orient="horz" pos="1311">
          <p15:clr>
            <a:srgbClr val="A4A3A4"/>
          </p15:clr>
        </p15:guide>
        <p15:guide id="2" orient="horz" pos="3758">
          <p15:clr>
            <a:srgbClr val="A4A3A4"/>
          </p15:clr>
        </p15:guide>
        <p15:guide id="3" orient="horz" pos="1062">
          <p15:clr>
            <a:srgbClr val="A4A3A4"/>
          </p15:clr>
        </p15:guide>
        <p15:guide id="4" orient="horz" pos="449">
          <p15:clr>
            <a:srgbClr val="A4A3A4"/>
          </p15:clr>
        </p15:guide>
        <p15:guide id="5" orient="horz" pos="2849">
          <p15:clr>
            <a:srgbClr val="A4A3A4"/>
          </p15:clr>
        </p15:guide>
        <p15:guide id="6" orient="horz" pos="2153">
          <p15:clr>
            <a:srgbClr val="A4A3A4"/>
          </p15:clr>
        </p15:guide>
        <p15:guide id="7" orient="horz" pos="5442">
          <p15:clr>
            <a:srgbClr val="A4A3A4"/>
          </p15:clr>
        </p15:guide>
        <p15:guide id="8" orient="horz" pos="1954">
          <p15:clr>
            <a:srgbClr val="A4A3A4"/>
          </p15:clr>
        </p15:guide>
        <p15:guide id="9" pos="219">
          <p15:clr>
            <a:srgbClr val="A4A3A4"/>
          </p15:clr>
        </p15:guide>
        <p15:guide id="10" pos="5551">
          <p15:clr>
            <a:srgbClr val="A4A3A4"/>
          </p15:clr>
        </p15:guide>
        <p15:guide id="11" pos="2879">
          <p15:clr>
            <a:srgbClr val="A4A3A4"/>
          </p15:clr>
        </p15:guide>
        <p15:guide id="12" pos="1521">
          <p15:clr>
            <a:srgbClr val="A4A3A4"/>
          </p15:clr>
        </p15:guide>
        <p15:guide id="13" pos="4218">
          <p15:clr>
            <a:srgbClr val="A4A3A4"/>
          </p15:clr>
        </p15:guide>
      </p15:sldGuideLst>
    </p:ext>
    <p:ext uri="{2D200454-40CA-4A62-9FC3-DE9A4176ACB9}">
      <p15:notesGuideLst xmlns:p15="http://schemas.microsoft.com/office/powerpoint/2012/main">
        <p15:guide id="1" orient="horz" pos="3024">
          <p15:clr>
            <a:srgbClr val="A4A3A4"/>
          </p15:clr>
        </p15:guide>
        <p15:guide id="2" orient="horz" pos="5906">
          <p15:clr>
            <a:srgbClr val="A4A3A4"/>
          </p15:clr>
        </p15:guide>
        <p15:guide id="3"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0078"/>
    <a:srgbClr val="00AA50"/>
    <a:srgbClr val="7A7A7A"/>
    <a:srgbClr val="6B6B6B"/>
    <a:srgbClr val="767676"/>
    <a:srgbClr val="4C4C4C"/>
    <a:srgbClr val="656565"/>
    <a:srgbClr val="3C73B9"/>
    <a:srgbClr val="EBD7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17" autoAdjust="0"/>
    <p:restoredTop sz="86501" autoAdjust="0"/>
  </p:normalViewPr>
  <p:slideViewPr>
    <p:cSldViewPr snapToGrid="0">
      <p:cViewPr varScale="1">
        <p:scale>
          <a:sx n="64" d="100"/>
          <a:sy n="64" d="100"/>
        </p:scale>
        <p:origin x="1626" y="72"/>
      </p:cViewPr>
      <p:guideLst>
        <p:guide orient="horz" pos="1311"/>
        <p:guide orient="horz" pos="3758"/>
        <p:guide orient="horz" pos="1062"/>
        <p:guide orient="horz" pos="449"/>
        <p:guide orient="horz" pos="2849"/>
        <p:guide orient="horz" pos="2153"/>
        <p:guide orient="horz" pos="5442"/>
        <p:guide orient="horz" pos="1954"/>
        <p:guide pos="219"/>
        <p:guide pos="5551"/>
        <p:guide pos="2879"/>
        <p:guide pos="1521"/>
        <p:guide pos="421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95" d="100"/>
          <a:sy n="95" d="100"/>
        </p:scale>
        <p:origin x="-2264" y="-96"/>
      </p:cViewPr>
      <p:guideLst>
        <p:guide orient="horz" pos="3024"/>
        <p:guide orient="horz" pos="5906"/>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6213" name="Picture 2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9088" y="8916988"/>
            <a:ext cx="160020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6214" name="Text Box 22"/>
          <p:cNvSpPr txBox="1">
            <a:spLocks noChangeArrowheads="1"/>
          </p:cNvSpPr>
          <p:nvPr/>
        </p:nvSpPr>
        <p:spPr bwMode="auto">
          <a:xfrm>
            <a:off x="2922588" y="8988425"/>
            <a:ext cx="4021137"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gn="r">
              <a:lnSpc>
                <a:spcPts val="1100"/>
              </a:lnSpc>
            </a:pPr>
            <a:fld id="{248A7D45-D04D-4B80-90EF-34F48D18C37A}" type="slidenum">
              <a:rPr lang="en-US" sz="900">
                <a:solidFill>
                  <a:srgbClr val="1E4191"/>
                </a:solidFill>
              </a:rPr>
              <a:pPr algn="r">
                <a:lnSpc>
                  <a:spcPts val="1100"/>
                </a:lnSpc>
              </a:pPr>
              <a:t>‹#›</a:t>
            </a:fld>
            <a:r>
              <a:rPr lang="en-US" sz="900">
                <a:solidFill>
                  <a:srgbClr val="1E4191"/>
                </a:solidFill>
              </a:rPr>
              <a:t> /</a:t>
            </a:r>
          </a:p>
          <a:p>
            <a:pPr algn="r">
              <a:lnSpc>
                <a:spcPts val="1100"/>
              </a:lnSpc>
            </a:pPr>
            <a:r>
              <a:rPr lang="en-US" sz="900">
                <a:solidFill>
                  <a:srgbClr val="1E4191"/>
                </a:solidFill>
              </a:rPr>
              <a:t>GE  / </a:t>
            </a:r>
          </a:p>
          <a:p>
            <a:pPr algn="r"/>
            <a:endParaRPr lang="en-US" sz="900">
              <a:solidFill>
                <a:srgbClr val="1E4191"/>
              </a:solidFill>
            </a:endParaRPr>
          </a:p>
        </p:txBody>
      </p:sp>
    </p:spTree>
    <p:extLst>
      <p:ext uri="{BB962C8B-B14F-4D97-AF65-F5344CB8AC3E}">
        <p14:creationId xmlns:p14="http://schemas.microsoft.com/office/powerpoint/2010/main" val="9768759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8863"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088" y="8916988"/>
            <a:ext cx="160020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2" name="Rectangle 4"/>
          <p:cNvSpPr>
            <a:spLocks noGrp="1" noRot="1" noChangeAspect="1" noChangeArrowheads="1" noTextEdit="1"/>
          </p:cNvSpPr>
          <p:nvPr>
            <p:ph type="sldImg" idx="2"/>
          </p:nvPr>
        </p:nvSpPr>
        <p:spPr bwMode="auto">
          <a:xfrm>
            <a:off x="914400" y="228600"/>
            <a:ext cx="5730875" cy="4298950"/>
          </a:xfrm>
          <a:prstGeom prst="rect">
            <a:avLst/>
          </a:prstGeom>
          <a:no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8853" name="Rectangle 5"/>
          <p:cNvSpPr>
            <a:spLocks noGrp="1" noChangeArrowheads="1"/>
          </p:cNvSpPr>
          <p:nvPr>
            <p:ph type="body" sz="quarter" idx="3"/>
          </p:nvPr>
        </p:nvSpPr>
        <p:spPr bwMode="auto">
          <a:xfrm>
            <a:off x="914400" y="4648200"/>
            <a:ext cx="5730875" cy="429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44" tIns="48322" rIns="96644" bIns="48322"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8862" name="Text Box 14"/>
          <p:cNvSpPr txBox="1">
            <a:spLocks noChangeArrowheads="1"/>
          </p:cNvSpPr>
          <p:nvPr/>
        </p:nvSpPr>
        <p:spPr bwMode="auto">
          <a:xfrm>
            <a:off x="2922588" y="8988425"/>
            <a:ext cx="4021137"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gn="r">
              <a:lnSpc>
                <a:spcPts val="1100"/>
              </a:lnSpc>
            </a:pPr>
            <a:fld id="{AB69BBA2-4AEB-4B61-8393-54D11319A087}" type="slidenum">
              <a:rPr lang="en-US" sz="900">
                <a:solidFill>
                  <a:srgbClr val="1E4191"/>
                </a:solidFill>
              </a:rPr>
              <a:pPr algn="r">
                <a:lnSpc>
                  <a:spcPts val="1100"/>
                </a:lnSpc>
              </a:pPr>
              <a:t>‹#›</a:t>
            </a:fld>
            <a:r>
              <a:rPr lang="en-US" sz="900">
                <a:solidFill>
                  <a:srgbClr val="1E4191"/>
                </a:solidFill>
              </a:rPr>
              <a:t> /</a:t>
            </a:r>
          </a:p>
          <a:p>
            <a:pPr algn="r">
              <a:lnSpc>
                <a:spcPts val="1100"/>
              </a:lnSpc>
            </a:pPr>
            <a:r>
              <a:rPr lang="en-US" sz="900">
                <a:solidFill>
                  <a:srgbClr val="1E4191"/>
                </a:solidFill>
              </a:rPr>
              <a:t>GE  / </a:t>
            </a:r>
          </a:p>
          <a:p>
            <a:pPr algn="r"/>
            <a:endParaRPr lang="en-US" sz="900">
              <a:solidFill>
                <a:srgbClr val="1E4191"/>
              </a:solidFill>
            </a:endParaRPr>
          </a:p>
        </p:txBody>
      </p:sp>
    </p:spTree>
    <p:extLst>
      <p:ext uri="{BB962C8B-B14F-4D97-AF65-F5344CB8AC3E}">
        <p14:creationId xmlns:p14="http://schemas.microsoft.com/office/powerpoint/2010/main" val="3291704036"/>
      </p:ext>
    </p:extLst>
  </p:cSld>
  <p:clrMap bg1="lt1" tx1="dk1" bg2="lt2" tx2="dk2" accent1="accent1" accent2="accent2" accent3="accent3" accent4="accent4" accent5="accent5" accent6="accent6" hlink="hlink" folHlink="folHlink"/>
  <p:notesStyle>
    <a:lvl1pPr algn="l" rtl="0" fontAlgn="base">
      <a:lnSpc>
        <a:spcPct val="90000"/>
      </a:lnSpc>
      <a:spcBef>
        <a:spcPct val="30000"/>
      </a:spcBef>
      <a:spcAft>
        <a:spcPct val="0"/>
      </a:spcAft>
      <a:defRPr sz="1200" kern="1200">
        <a:solidFill>
          <a:srgbClr val="4157AD"/>
        </a:solidFill>
        <a:latin typeface="GE Inspira Pitch" pitchFamily="34" charset="0"/>
        <a:ea typeface="+mn-ea"/>
        <a:cs typeface="+mn-cs"/>
      </a:defRPr>
    </a:lvl1pPr>
    <a:lvl2pPr marL="457200" algn="l" rtl="0" fontAlgn="base">
      <a:lnSpc>
        <a:spcPct val="90000"/>
      </a:lnSpc>
      <a:spcBef>
        <a:spcPct val="30000"/>
      </a:spcBef>
      <a:spcAft>
        <a:spcPct val="0"/>
      </a:spcAft>
      <a:defRPr sz="1200" kern="1200">
        <a:solidFill>
          <a:srgbClr val="4157AD"/>
        </a:solidFill>
        <a:latin typeface="GE Inspira Pitch" pitchFamily="34" charset="0"/>
        <a:ea typeface="+mn-ea"/>
        <a:cs typeface="+mn-cs"/>
      </a:defRPr>
    </a:lvl2pPr>
    <a:lvl3pPr marL="914400" algn="l" rtl="0" fontAlgn="base">
      <a:lnSpc>
        <a:spcPct val="90000"/>
      </a:lnSpc>
      <a:spcBef>
        <a:spcPct val="30000"/>
      </a:spcBef>
      <a:spcAft>
        <a:spcPct val="0"/>
      </a:spcAft>
      <a:defRPr sz="1200" kern="1200">
        <a:solidFill>
          <a:srgbClr val="4157AD"/>
        </a:solidFill>
        <a:latin typeface="GE Inspira Pitch" pitchFamily="34" charset="0"/>
        <a:ea typeface="+mn-ea"/>
        <a:cs typeface="+mn-cs"/>
      </a:defRPr>
    </a:lvl3pPr>
    <a:lvl4pPr marL="1371600" algn="l" rtl="0" fontAlgn="base">
      <a:lnSpc>
        <a:spcPct val="90000"/>
      </a:lnSpc>
      <a:spcBef>
        <a:spcPct val="30000"/>
      </a:spcBef>
      <a:spcAft>
        <a:spcPct val="0"/>
      </a:spcAft>
      <a:defRPr sz="1200" kern="1200">
        <a:solidFill>
          <a:srgbClr val="4157AD"/>
        </a:solidFill>
        <a:latin typeface="GE Inspira Pitch" pitchFamily="34" charset="0"/>
        <a:ea typeface="+mn-ea"/>
        <a:cs typeface="+mn-cs"/>
      </a:defRPr>
    </a:lvl4pPr>
    <a:lvl5pPr marL="1828800" algn="l" rtl="0" fontAlgn="base">
      <a:lnSpc>
        <a:spcPct val="90000"/>
      </a:lnSpc>
      <a:spcBef>
        <a:spcPct val="30000"/>
      </a:spcBef>
      <a:spcAft>
        <a:spcPct val="0"/>
      </a:spcAft>
      <a:defRPr sz="1200" kern="1200">
        <a:solidFill>
          <a:srgbClr val="4157AD"/>
        </a:solidFill>
        <a:latin typeface="GE Inspira Pitch"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2098" name="Rectangle 2"/>
          <p:cNvSpPr>
            <a:spLocks noGrp="1" noRot="1" noChangeAspect="1" noChangeArrowheads="1" noTextEdit="1"/>
          </p:cNvSpPr>
          <p:nvPr>
            <p:ph type="sldImg"/>
          </p:nvPr>
        </p:nvSpPr>
        <p:spPr>
          <a:ln/>
        </p:spPr>
      </p:sp>
      <p:sp>
        <p:nvSpPr>
          <p:cNvPr id="772099" name="Rectangle 3"/>
          <p:cNvSpPr>
            <a:spLocks noGrp="1" noChangeArrowheads="1"/>
          </p:cNvSpPr>
          <p:nvPr>
            <p:ph type="body" idx="1"/>
          </p:nvPr>
        </p:nvSpPr>
        <p:spPr/>
        <p:txBody>
          <a:bodyPr/>
          <a:lstStyle/>
          <a:p>
            <a:r>
              <a:rPr lang="en-US" dirty="0" smtClean="0"/>
              <a:t>Hello everyone and thank you for taking the time out</a:t>
            </a:r>
            <a:r>
              <a:rPr lang="en-US" baseline="0" dirty="0" smtClean="0"/>
              <a:t> of your busy day to listen to me.  I am </a:t>
            </a:r>
            <a:r>
              <a:rPr lang="en-US" i="1" u="sng" baseline="0" dirty="0" smtClean="0"/>
              <a:t>child’s name </a:t>
            </a:r>
            <a:r>
              <a:rPr lang="en-US" baseline="0" dirty="0" smtClean="0"/>
              <a:t>mom/dad and I am hear today to talk about HOW…</a:t>
            </a:r>
            <a:endParaRPr lang="en-US" dirty="0"/>
          </a:p>
        </p:txBody>
      </p:sp>
    </p:spTree>
    <p:extLst>
      <p:ext uri="{BB962C8B-B14F-4D97-AF65-F5344CB8AC3E}">
        <p14:creationId xmlns:p14="http://schemas.microsoft.com/office/powerpoint/2010/main" val="3555548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6754" name="Rectangle 2"/>
          <p:cNvSpPr>
            <a:spLocks noGrp="1" noRot="1" noChangeAspect="1" noChangeArrowheads="1" noTextEdit="1"/>
          </p:cNvSpPr>
          <p:nvPr>
            <p:ph type="sldImg"/>
          </p:nvPr>
        </p:nvSpPr>
        <p:spPr>
          <a:ln/>
        </p:spPr>
      </p:sp>
      <p:sp>
        <p:nvSpPr>
          <p:cNvPr id="586755" name="Rectangle 3"/>
          <p:cNvSpPr>
            <a:spLocks noGrp="1" noChangeArrowheads="1"/>
          </p:cNvSpPr>
          <p:nvPr>
            <p:ph type="body" idx="1"/>
          </p:nvPr>
        </p:nvSpPr>
        <p:spPr/>
        <p:txBody>
          <a:bodyPr/>
          <a:lstStyle/>
          <a:p>
            <a:r>
              <a:rPr lang="en-US" dirty="0" smtClean="0"/>
              <a:t>We are ALL special.  No matter what everyone is special.</a:t>
            </a:r>
          </a:p>
          <a:p>
            <a:endParaRPr lang="en-US" dirty="0" smtClean="0"/>
          </a:p>
          <a:p>
            <a:r>
              <a:rPr lang="en-US" dirty="0" smtClean="0"/>
              <a:t>Have you ever</a:t>
            </a:r>
            <a:r>
              <a:rPr lang="en-US" baseline="0" dirty="0" smtClean="0"/>
              <a:t> been to a doctor appointment?  </a:t>
            </a:r>
          </a:p>
          <a:p>
            <a:endParaRPr lang="en-US" baseline="0" dirty="0" smtClean="0"/>
          </a:p>
          <a:p>
            <a:r>
              <a:rPr lang="en-US" baseline="0" dirty="0" smtClean="0"/>
              <a:t>Do you like going to the doctor?</a:t>
            </a:r>
          </a:p>
          <a:p>
            <a:r>
              <a:rPr lang="en-US" baseline="0" dirty="0" smtClean="0"/>
              <a:t>What makes us special or unique?? (talk about these different things)</a:t>
            </a:r>
          </a:p>
          <a:p>
            <a:endParaRPr lang="en-US" baseline="0" dirty="0" smtClean="0"/>
          </a:p>
          <a:p>
            <a:r>
              <a:rPr lang="en-US" baseline="0" dirty="0" smtClean="0"/>
              <a:t>We all go to school and have activities that we like doing.  Who likes playing outside?  Who likes running around and playing tag?</a:t>
            </a:r>
          </a:p>
          <a:p>
            <a:endParaRPr lang="en-US" baseline="0" dirty="0" smtClean="0"/>
          </a:p>
          <a:p>
            <a:r>
              <a:rPr lang="en-US" baseline="0" dirty="0" smtClean="0"/>
              <a:t>Everyone has friends and family that they love being around, right?  Some of us might have 2 moms and 2 dads, others may live with their grandparents.  Some of us may live close to our family and others may be in a different state </a:t>
            </a:r>
          </a:p>
          <a:p>
            <a:endParaRPr lang="en-US" baseline="0" dirty="0" smtClean="0"/>
          </a:p>
          <a:p>
            <a:r>
              <a:rPr lang="en-US" baseline="0" dirty="0" smtClean="0"/>
              <a:t>Birthmarks are another thing that makes us all special. You may have a birth mark that you know about or even one that you don’t know about.  You may wear glasses or have braces.  Or have to use a wheelchair to get around. </a:t>
            </a:r>
          </a:p>
          <a:p>
            <a:r>
              <a:rPr lang="en-US" baseline="0" dirty="0" smtClean="0"/>
              <a:t>These are all things that make us special in our own way.</a:t>
            </a:r>
          </a:p>
          <a:p>
            <a:endParaRPr lang="en-US" baseline="0"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17350078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Since we</a:t>
            </a:r>
            <a:r>
              <a:rPr lang="en-US" baseline="0" dirty="0" smtClean="0"/>
              <a:t> now know everyone is special, I am going to tell you why </a:t>
            </a:r>
            <a:r>
              <a:rPr lang="en-US" i="1" u="sng" baseline="0" dirty="0" smtClean="0"/>
              <a:t>child’s name </a:t>
            </a:r>
            <a:r>
              <a:rPr lang="en-US" u="none" baseline="0" dirty="0" smtClean="0"/>
              <a:t>is special.  Everyone’s bodies work a little differently, but </a:t>
            </a:r>
            <a:r>
              <a:rPr lang="en-US" i="1" u="sng" baseline="0" dirty="0" smtClean="0"/>
              <a:t>Child’s name </a:t>
            </a:r>
            <a:r>
              <a:rPr lang="en-US" u="none" baseline="0" dirty="0" smtClean="0"/>
              <a:t>body doesn’t work like our body does.   </a:t>
            </a:r>
            <a:r>
              <a:rPr lang="en-US" i="1" u="sng" baseline="0" dirty="0" smtClean="0"/>
              <a:t>Child’s name </a:t>
            </a:r>
            <a:r>
              <a:rPr lang="en-US" i="0" u="none" baseline="0" dirty="0" smtClean="0"/>
              <a:t>body doesn’t get rid of the bad things in it, like ours do. Our bodies are able to take all the bad things that may go into them, and get them out. Since his/her body works differently, he has to go to the doctor more often and take more medicines to keep his body working right and to help all those bad things stay out of his body.</a:t>
            </a:r>
          </a:p>
          <a:p>
            <a:pPr marL="0" marR="0" indent="0" algn="l" defTabSz="914400" rtl="0" eaLnBrk="1" fontAlgn="base" latinLnBrk="0" hangingPunct="1">
              <a:lnSpc>
                <a:spcPct val="90000"/>
              </a:lnSpc>
              <a:spcBef>
                <a:spcPct val="30000"/>
              </a:spcBef>
              <a:spcAft>
                <a:spcPct val="0"/>
              </a:spcAft>
              <a:buClrTx/>
              <a:buSzTx/>
              <a:buFontTx/>
              <a:buNone/>
              <a:tabLst/>
              <a:defRPr/>
            </a:pPr>
            <a:endParaRPr lang="en-US" i="0" u="none" baseline="0" dirty="0" smtClean="0"/>
          </a:p>
          <a:p>
            <a:pPr marL="0" marR="0" indent="0" algn="l" defTabSz="914400" rtl="0" eaLnBrk="1" fontAlgn="base" latinLnBrk="0" hangingPunct="1">
              <a:lnSpc>
                <a:spcPct val="90000"/>
              </a:lnSpc>
              <a:spcBef>
                <a:spcPct val="30000"/>
              </a:spcBef>
              <a:spcAft>
                <a:spcPct val="0"/>
              </a:spcAft>
              <a:buClrTx/>
              <a:buSzTx/>
              <a:buFontTx/>
              <a:buNone/>
              <a:tabLst/>
              <a:defRPr/>
            </a:pPr>
            <a:r>
              <a:rPr lang="en-US" i="0" u="none" baseline="0" dirty="0" smtClean="0"/>
              <a:t>How many people in here have ever taken medicine? (interactive time-get kids involved)</a:t>
            </a:r>
          </a:p>
          <a:p>
            <a:pPr marL="0" marR="0" indent="0" algn="l" defTabSz="914400" rtl="0" eaLnBrk="1" fontAlgn="base" latinLnBrk="0" hangingPunct="1">
              <a:lnSpc>
                <a:spcPct val="90000"/>
              </a:lnSpc>
              <a:spcBef>
                <a:spcPct val="30000"/>
              </a:spcBef>
              <a:spcAft>
                <a:spcPct val="0"/>
              </a:spcAft>
              <a:buClrTx/>
              <a:buSzTx/>
              <a:buFontTx/>
              <a:buNone/>
              <a:tabLst/>
              <a:defRPr/>
            </a:pPr>
            <a:r>
              <a:rPr lang="en-US" i="0" u="none" baseline="0" dirty="0" smtClean="0"/>
              <a:t>How many people have ever seen someone take medicine? (interactive time-get kids involved)</a:t>
            </a:r>
          </a:p>
          <a:p>
            <a:pPr marL="0" marR="0" indent="0" algn="l" defTabSz="914400" rtl="0" eaLnBrk="1" fontAlgn="base" latinLnBrk="0" hangingPunct="1">
              <a:lnSpc>
                <a:spcPct val="90000"/>
              </a:lnSpc>
              <a:spcBef>
                <a:spcPct val="30000"/>
              </a:spcBef>
              <a:spcAft>
                <a:spcPct val="0"/>
              </a:spcAft>
              <a:buClrTx/>
              <a:buSzTx/>
              <a:buFontTx/>
              <a:buNone/>
              <a:tabLst/>
              <a:defRPr/>
            </a:pPr>
            <a:r>
              <a:rPr lang="en-US" i="0" u="none" baseline="0" dirty="0" smtClean="0"/>
              <a:t>What did your medicine taste like? (interactive time-get kids involved)</a:t>
            </a:r>
          </a:p>
          <a:p>
            <a:r>
              <a:rPr lang="en-US" i="0" u="none" baseline="0" dirty="0" smtClean="0"/>
              <a:t>Why did you take your medicine? (interactive time-get kids involved)</a:t>
            </a:r>
          </a:p>
          <a:p>
            <a:endParaRPr lang="en-US" i="0" u="none" baseline="0" dirty="0" smtClean="0"/>
          </a:p>
          <a:p>
            <a:r>
              <a:rPr lang="en-US" i="0" u="none" baseline="0" dirty="0" smtClean="0"/>
              <a:t>So everyone takes medicine to feel better, right?  So, everyone took the medicine to feel better, well </a:t>
            </a:r>
            <a:r>
              <a:rPr lang="en-US" i="1" u="sng" baseline="0" dirty="0" smtClean="0"/>
              <a:t>child name </a:t>
            </a:r>
            <a:r>
              <a:rPr lang="en-US" i="0" u="none" baseline="0" dirty="0" smtClean="0"/>
              <a:t>has to take his/her medicine to feel better.  If he/she did not take the medicine she/he would not feel good EVER.  The medicine that he/she takes doesn’t smell very good but it is the only thing that will make them be able to play and act just like you and me.</a:t>
            </a:r>
          </a:p>
          <a:p>
            <a:endParaRPr lang="en-US" i="0" u="none" baseline="0" dirty="0" smtClean="0"/>
          </a:p>
          <a:p>
            <a:pPr marL="0" marR="0" indent="0" algn="l" defTabSz="914400" rtl="0" eaLnBrk="1" fontAlgn="base" latinLnBrk="0" hangingPunct="1">
              <a:lnSpc>
                <a:spcPct val="90000"/>
              </a:lnSpc>
              <a:spcBef>
                <a:spcPct val="30000"/>
              </a:spcBef>
              <a:spcAft>
                <a:spcPct val="0"/>
              </a:spcAft>
              <a:buClrTx/>
              <a:buSzTx/>
              <a:buFontTx/>
              <a:buNone/>
              <a:tabLst/>
              <a:defRPr/>
            </a:pPr>
            <a:r>
              <a:rPr lang="en-US" i="0" u="none" baseline="0" dirty="0" smtClean="0"/>
              <a:t>What if your medicine was icky? (interactive time-get kids involved)</a:t>
            </a:r>
          </a:p>
          <a:p>
            <a:pPr marL="0" marR="0" indent="0" algn="l" defTabSz="914400" rtl="0" eaLnBrk="1" fontAlgn="base" latinLnBrk="0" hangingPunct="1">
              <a:lnSpc>
                <a:spcPct val="90000"/>
              </a:lnSpc>
              <a:spcBef>
                <a:spcPct val="30000"/>
              </a:spcBef>
              <a:spcAft>
                <a:spcPct val="0"/>
              </a:spcAft>
              <a:buClrTx/>
              <a:buSzTx/>
              <a:buFontTx/>
              <a:buNone/>
              <a:tabLst/>
              <a:defRPr/>
            </a:pPr>
            <a:r>
              <a:rPr lang="en-US" i="0" u="none" baseline="0" dirty="0" smtClean="0"/>
              <a:t>What if it made your tummy hurt or tasted bad?  Would you still take it? (interactive time-get kids involved)</a:t>
            </a:r>
          </a:p>
          <a:p>
            <a:r>
              <a:rPr lang="en-US" i="1" u="sng" dirty="0" smtClean="0"/>
              <a:t>Child’s name </a:t>
            </a:r>
            <a:r>
              <a:rPr lang="en-US" i="0" u="none" dirty="0" smtClean="0"/>
              <a:t>has to take his/her medicine</a:t>
            </a:r>
            <a:r>
              <a:rPr lang="en-US" i="0" u="none" baseline="0" dirty="0" smtClean="0"/>
              <a:t> because it is the only thing that makes him/her healthy. </a:t>
            </a:r>
          </a:p>
          <a:p>
            <a:endParaRPr lang="en-US" i="0" u="none" baseline="0" dirty="0" smtClean="0"/>
          </a:p>
          <a:p>
            <a:r>
              <a:rPr lang="en-US" i="1" u="sng" baseline="0" dirty="0" smtClean="0"/>
              <a:t>If applicable add in how your child takes his/her medication if desired</a:t>
            </a:r>
            <a:endParaRPr lang="en-US" i="1" u="sng" dirty="0"/>
          </a:p>
        </p:txBody>
      </p:sp>
    </p:spTree>
    <p:extLst>
      <p:ext uri="{BB962C8B-B14F-4D97-AF65-F5344CB8AC3E}">
        <p14:creationId xmlns:p14="http://schemas.microsoft.com/office/powerpoint/2010/main" val="6735899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smtClean="0"/>
              <a:t>This</a:t>
            </a:r>
            <a:r>
              <a:rPr lang="en-US" i="0" baseline="0" dirty="0" smtClean="0"/>
              <a:t> is a list of the medicine </a:t>
            </a:r>
            <a:r>
              <a:rPr lang="en-US" i="1" u="sng" baseline="0" dirty="0" smtClean="0"/>
              <a:t>Child’s name</a:t>
            </a:r>
            <a:r>
              <a:rPr lang="en-US" i="0" baseline="0" dirty="0" smtClean="0"/>
              <a:t> has to take every 6 hours (or twelve).</a:t>
            </a:r>
          </a:p>
          <a:p>
            <a:r>
              <a:rPr lang="en-US" i="0" baseline="0" dirty="0" smtClean="0"/>
              <a:t>(Take this time to talk about the medicine your child HAS to take to be healthy.  You may bring in the pills or syringes to show them the medicine.) </a:t>
            </a:r>
            <a:endParaRPr lang="en-US" i="0" dirty="0" smtClean="0"/>
          </a:p>
          <a:p>
            <a:endParaRPr lang="en-US" i="1" dirty="0" smtClean="0"/>
          </a:p>
          <a:p>
            <a:endParaRPr lang="en-US" i="1" dirty="0" smtClean="0"/>
          </a:p>
          <a:p>
            <a:r>
              <a:rPr lang="en-US" i="1" dirty="0" smtClean="0"/>
              <a:t>At this poin</a:t>
            </a:r>
            <a:r>
              <a:rPr lang="en-US" i="1" baseline="0" dirty="0" smtClean="0"/>
              <a:t>t display medications given in one day and pass around a NEW bottle of </a:t>
            </a:r>
            <a:r>
              <a:rPr lang="en-US" i="1" baseline="0" dirty="0" err="1" smtClean="0"/>
              <a:t>Cystagon</a:t>
            </a:r>
            <a:r>
              <a:rPr lang="en-US" i="1" baseline="0" dirty="0" smtClean="0"/>
              <a:t> (smell is more potent and the children will get the idea).</a:t>
            </a:r>
          </a:p>
          <a:p>
            <a:r>
              <a:rPr lang="en-US" i="1" baseline="0" dirty="0" smtClean="0"/>
              <a:t>We do this because if the kids can SMELL this medicine, it  allows them to understand a bit better why our kids may have a smell.  This is a great interactive time for the kids!!</a:t>
            </a:r>
          </a:p>
          <a:p>
            <a:endParaRPr lang="en-US" i="1" baseline="0" dirty="0" smtClean="0"/>
          </a:p>
          <a:p>
            <a:r>
              <a:rPr lang="en-US" i="1" baseline="0" dirty="0" smtClean="0"/>
              <a:t>Tell them that this list of medications is specific to your child. Explain that your child needs these medications to live and stay healthy.  Also discuss the medication times and how it interrupts their sleep and their fun activities.  </a:t>
            </a:r>
          </a:p>
          <a:p>
            <a:endParaRPr lang="en-US" baseline="0" dirty="0" smtClean="0"/>
          </a:p>
          <a:p>
            <a:endParaRPr lang="en-US" baseline="0" dirty="0" smtClean="0"/>
          </a:p>
          <a:p>
            <a:endParaRPr lang="en-US" baseline="0" dirty="0" smtClean="0"/>
          </a:p>
          <a:p>
            <a:endParaRPr lang="en-US" dirty="0"/>
          </a:p>
        </p:txBody>
      </p:sp>
    </p:spTree>
    <p:extLst>
      <p:ext uri="{BB962C8B-B14F-4D97-AF65-F5344CB8AC3E}">
        <p14:creationId xmlns:p14="http://schemas.microsoft.com/office/powerpoint/2010/main" val="18606399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ALL have choices.  Now that you have smelt and seen the medicine what would your choice be?  Would you take the medicine or would you not? </a:t>
            </a:r>
          </a:p>
          <a:p>
            <a:endParaRPr lang="en-US" baseline="0" dirty="0" smtClean="0"/>
          </a:p>
          <a:p>
            <a:r>
              <a:rPr lang="en-US" baseline="0" dirty="0" smtClean="0"/>
              <a:t>If you chose to not take the medicine then you would not be able to play, you would have to spend a lot of time in the hospital, you would feel very sick and in the end you could die </a:t>
            </a:r>
            <a:r>
              <a:rPr lang="en-US" i="1" u="sng" baseline="0" dirty="0" smtClean="0"/>
              <a:t>(if you want to be honest).</a:t>
            </a:r>
          </a:p>
          <a:p>
            <a:endParaRPr lang="en-US" baseline="0" dirty="0" smtClean="0"/>
          </a:p>
          <a:p>
            <a:r>
              <a:rPr lang="en-US" baseline="0" dirty="0" smtClean="0"/>
              <a:t>Sometimes we choose to cry and scream when we don’t get our way and sometimes we choose to be tough and strong. </a:t>
            </a:r>
            <a:r>
              <a:rPr lang="en-US" b="0" i="1" u="sng" baseline="0" dirty="0" smtClean="0"/>
              <a:t>Child’s name </a:t>
            </a:r>
            <a:r>
              <a:rPr lang="en-US" baseline="0" dirty="0" smtClean="0"/>
              <a:t>has to choose to be strong EVERY SINGLE day.  He/she has to take his medicine every 6 hours to be like the rest of us and be able to play and have fun.</a:t>
            </a:r>
          </a:p>
          <a:p>
            <a:endParaRPr lang="en-US" baseline="0" dirty="0" smtClean="0"/>
          </a:p>
          <a:p>
            <a:r>
              <a:rPr lang="en-US" baseline="0" dirty="0" smtClean="0"/>
              <a:t>These medications sometimes make our bodies or breathe smell.  We wash our bodies, we brush our teeth and no matter how much we try the medicine can still come out of our skin and smells.</a:t>
            </a:r>
          </a:p>
          <a:p>
            <a:endParaRPr lang="en-US" baseline="0" dirty="0" smtClean="0"/>
          </a:p>
          <a:p>
            <a:r>
              <a:rPr lang="en-US" baseline="0" dirty="0" smtClean="0"/>
              <a:t>If you smell something icky on he/she you need to remember that it is the medicine, please do not pick on them and be nice so we don’t hurt anyone’s feelings.  Especially because he/she NEEDS this medication and there is no other medication that will make him/her feel better.  This is their only option.</a:t>
            </a:r>
          </a:p>
          <a:p>
            <a:r>
              <a:rPr lang="en-US" baseline="0" dirty="0" smtClean="0"/>
              <a:t>As we talk about hurting peoples feelings, we have to understand that the things we say to people or how we say things could really hurt someone’s feelings, or it could really make them feel good.  How we talk to someone or what we say is so very important, not only for </a:t>
            </a:r>
            <a:r>
              <a:rPr lang="en-US" i="1" u="sng" baseline="0" dirty="0" smtClean="0"/>
              <a:t>Child’s name, </a:t>
            </a:r>
            <a:r>
              <a:rPr lang="en-US" i="0" u="none" baseline="0" dirty="0" smtClean="0"/>
              <a:t>but for ANYONE!!</a:t>
            </a:r>
            <a:endParaRPr lang="en-US" i="1" u="sng" baseline="0" dirty="0" smtClean="0"/>
          </a:p>
          <a:p>
            <a:endParaRPr lang="en-US" dirty="0"/>
          </a:p>
        </p:txBody>
      </p:sp>
    </p:spTree>
    <p:extLst>
      <p:ext uri="{BB962C8B-B14F-4D97-AF65-F5344CB8AC3E}">
        <p14:creationId xmlns:p14="http://schemas.microsoft.com/office/powerpoint/2010/main" val="20244057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a:t>
            </a:r>
            <a:r>
              <a:rPr lang="en-US" baseline="0" dirty="0" smtClean="0"/>
              <a:t> you say something , be sure you know how that will make the other person feel.  </a:t>
            </a:r>
          </a:p>
          <a:p>
            <a:endParaRPr lang="en-US" baseline="0" dirty="0" smtClean="0"/>
          </a:p>
          <a:p>
            <a:r>
              <a:rPr lang="en-US" baseline="0" dirty="0" smtClean="0"/>
              <a:t>HOW we say something is so important to everyone in this class and this school.  Not only my son/daughter, but anyone who is special or unique.</a:t>
            </a:r>
          </a:p>
          <a:p>
            <a:endParaRPr lang="en-US" baseline="0" dirty="0" smtClean="0"/>
          </a:p>
          <a:p>
            <a:r>
              <a:rPr lang="en-US" dirty="0" smtClean="0"/>
              <a:t>I brought something very</a:t>
            </a:r>
            <a:r>
              <a:rPr lang="en-US" baseline="0" dirty="0" smtClean="0"/>
              <a:t> special with me today.  I have two things here.  One is a WARM FUZZY and one is a COLD PRICKLY!! (have your two items here and place them in </a:t>
            </a:r>
            <a:r>
              <a:rPr lang="en-US" baseline="0" dirty="0" err="1" smtClean="0"/>
              <a:t>fornt</a:t>
            </a:r>
            <a:r>
              <a:rPr lang="en-US" baseline="0" dirty="0" smtClean="0"/>
              <a:t> of the children.  Have them see each item as you tell them what each one is)</a:t>
            </a:r>
            <a:endParaRPr lang="en-US" dirty="0"/>
          </a:p>
        </p:txBody>
      </p:sp>
    </p:spTree>
    <p:extLst>
      <p:ext uri="{BB962C8B-B14F-4D97-AF65-F5344CB8AC3E}">
        <p14:creationId xmlns:p14="http://schemas.microsoft.com/office/powerpoint/2010/main" val="28733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my WARM FUZZY!    </a:t>
            </a:r>
          </a:p>
          <a:p>
            <a:endParaRPr lang="en-US" dirty="0" smtClean="0"/>
          </a:p>
          <a:p>
            <a:r>
              <a:rPr lang="en-US" dirty="0" smtClean="0"/>
              <a:t>Who can tell me what they think a war</a:t>
            </a:r>
            <a:r>
              <a:rPr lang="en-US" baseline="0" dirty="0" smtClean="0"/>
              <a:t>m fuzzy is?</a:t>
            </a:r>
          </a:p>
          <a:p>
            <a:endParaRPr lang="en-US" baseline="0" dirty="0" smtClean="0"/>
          </a:p>
          <a:p>
            <a:r>
              <a:rPr lang="en-US" baseline="0" dirty="0" smtClean="0"/>
              <a:t>Warm </a:t>
            </a:r>
            <a:r>
              <a:rPr lang="en-US" baseline="0" dirty="0" err="1" smtClean="0"/>
              <a:t>fuzzies</a:t>
            </a:r>
            <a:r>
              <a:rPr lang="en-US" baseline="0" dirty="0" smtClean="0"/>
              <a:t> are things that make people feel good.  Saying or doing something that makes someone feel warm and happy inside.</a:t>
            </a:r>
          </a:p>
          <a:p>
            <a:endParaRPr lang="en-US" baseline="0" dirty="0" smtClean="0"/>
          </a:p>
          <a:p>
            <a:r>
              <a:rPr lang="en-US" baseline="0" dirty="0" smtClean="0"/>
              <a:t>What would be something you could say to someone that would make them feel warm and fuzzy?</a:t>
            </a:r>
          </a:p>
          <a:p>
            <a:endParaRPr lang="en-US" baseline="0" dirty="0" smtClean="0"/>
          </a:p>
          <a:p>
            <a:r>
              <a:rPr lang="en-US" baseline="0" dirty="0" smtClean="0"/>
              <a:t>Interaction: PASS AROUND A TEDDY BEAR OR A BALL WRAPPED IN FLANNEL  </a:t>
            </a:r>
          </a:p>
          <a:p>
            <a:r>
              <a:rPr lang="en-US" baseline="0" dirty="0" smtClean="0"/>
              <a:t>Explain how this warm fuzzy is soft, warm and feels good when we touch it.  Just like how we treat others, what we say to them also makes them feel warm and fuzzy.  </a:t>
            </a:r>
          </a:p>
        </p:txBody>
      </p:sp>
    </p:spTree>
    <p:extLst>
      <p:ext uri="{BB962C8B-B14F-4D97-AF65-F5344CB8AC3E}">
        <p14:creationId xmlns:p14="http://schemas.microsoft.com/office/powerpoint/2010/main" val="42066460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my COLD PRICKLY!  OUCH!!  See how it is SO different from the WARM FUZZY?</a:t>
            </a:r>
          </a:p>
          <a:p>
            <a:endParaRPr lang="en-US" dirty="0" smtClean="0"/>
          </a:p>
          <a:p>
            <a:r>
              <a:rPr lang="en-US" dirty="0" smtClean="0"/>
              <a:t>Who can tell me what they think a cold prickly</a:t>
            </a:r>
            <a:r>
              <a:rPr lang="en-US" baseline="0" dirty="0" smtClean="0"/>
              <a:t> is?</a:t>
            </a:r>
          </a:p>
          <a:p>
            <a:endParaRPr lang="en-US" baseline="0" dirty="0" smtClean="0"/>
          </a:p>
          <a:p>
            <a:r>
              <a:rPr lang="en-US" baseline="0" dirty="0" smtClean="0"/>
              <a:t>Cold </a:t>
            </a:r>
            <a:r>
              <a:rPr lang="en-US" baseline="0" dirty="0" err="1" smtClean="0"/>
              <a:t>pricklies</a:t>
            </a:r>
            <a:r>
              <a:rPr lang="en-US" baseline="0" dirty="0" smtClean="0"/>
              <a:t> are things that hurt.  Saying or doing something that makes someone feel bad or sad.  Having someone be mean to you, or say a mean thing, it hurts very bad.  It hurts just like the </a:t>
            </a:r>
            <a:r>
              <a:rPr lang="en-US" baseline="0" dirty="0" err="1" smtClean="0"/>
              <a:t>pricklies</a:t>
            </a:r>
            <a:r>
              <a:rPr lang="en-US" baseline="0" dirty="0" smtClean="0"/>
              <a:t> do when I squeeze this ball.  It hurts just like being treated badly.</a:t>
            </a:r>
          </a:p>
          <a:p>
            <a:endParaRPr lang="en-US" baseline="0" dirty="0" smtClean="0"/>
          </a:p>
          <a:p>
            <a:r>
              <a:rPr lang="en-US" baseline="0" dirty="0" smtClean="0"/>
              <a:t>When people say hurtful things to others it can feel like </a:t>
            </a:r>
            <a:r>
              <a:rPr lang="en-US" baseline="0" dirty="0" err="1" smtClean="0"/>
              <a:t>pricklies</a:t>
            </a:r>
            <a:r>
              <a:rPr lang="en-US" baseline="0" dirty="0" smtClean="0"/>
              <a:t>.  </a:t>
            </a:r>
          </a:p>
          <a:p>
            <a:endParaRPr lang="en-US" baseline="0" dirty="0" smtClean="0"/>
          </a:p>
          <a:p>
            <a:r>
              <a:rPr lang="en-US" baseline="0" dirty="0" smtClean="0"/>
              <a:t>Interaction: PASS AROUND A STYROFOAM BALL WITH TOOTHPICKS STICKING OUT</a:t>
            </a:r>
          </a:p>
          <a:p>
            <a:r>
              <a:rPr lang="en-US" baseline="0" dirty="0" smtClean="0"/>
              <a:t>Talk about some examples of how people can say mean things.  How can we turn these things into warm </a:t>
            </a:r>
            <a:r>
              <a:rPr lang="en-US" baseline="0" dirty="0" err="1" smtClean="0"/>
              <a:t>fuzzies</a:t>
            </a:r>
            <a:r>
              <a:rPr lang="en-US" baseline="0" dirty="0" smtClean="0"/>
              <a:t>?  If son/daughter smells like the medicine, do we tell them how stinky they are?  That would be a cold prickly.  We don’t ever want to treat anyone badly, nor do we want to hurt </a:t>
            </a:r>
            <a:r>
              <a:rPr lang="en-US" baseline="0" dirty="0" err="1" smtClean="0"/>
              <a:t>anyones</a:t>
            </a:r>
            <a:r>
              <a:rPr lang="en-US" baseline="0" dirty="0" smtClean="0"/>
              <a:t> feelings. </a:t>
            </a:r>
          </a:p>
          <a:p>
            <a:endParaRPr lang="en-US" dirty="0"/>
          </a:p>
        </p:txBody>
      </p:sp>
    </p:spTree>
    <p:extLst>
      <p:ext uri="{BB962C8B-B14F-4D97-AF65-F5344CB8AC3E}">
        <p14:creationId xmlns:p14="http://schemas.microsoft.com/office/powerpoint/2010/main" val="32316053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235660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80615" name="Rectangle 7"/>
          <p:cNvSpPr>
            <a:spLocks noGrp="1" noChangeArrowheads="1"/>
          </p:cNvSpPr>
          <p:nvPr>
            <p:ph type="ctrTitle" sz="quarter"/>
          </p:nvPr>
        </p:nvSpPr>
        <p:spPr>
          <a:xfrm>
            <a:off x="344488" y="263525"/>
            <a:ext cx="8401050" cy="1395413"/>
          </a:xfrm>
        </p:spPr>
        <p:txBody>
          <a:bodyPr/>
          <a:lstStyle>
            <a:lvl1pPr>
              <a:spcBef>
                <a:spcPct val="25000"/>
              </a:spcBef>
              <a:defRPr sz="5000"/>
            </a:lvl1pPr>
          </a:lstStyle>
          <a:p>
            <a:pPr lvl="0"/>
            <a:r>
              <a:rPr lang="en-US" noProof="0" smtClean="0"/>
              <a:t>Click to edit Master title style</a:t>
            </a:r>
          </a:p>
        </p:txBody>
      </p:sp>
      <p:sp>
        <p:nvSpPr>
          <p:cNvPr id="580616" name="Rectangle 8"/>
          <p:cNvSpPr>
            <a:spLocks noGrp="1" noChangeArrowheads="1"/>
          </p:cNvSpPr>
          <p:nvPr>
            <p:ph type="subTitle" sz="quarter" idx="1"/>
          </p:nvPr>
        </p:nvSpPr>
        <p:spPr>
          <a:xfrm>
            <a:off x="344488" y="1677988"/>
            <a:ext cx="8396287" cy="1752600"/>
          </a:xfrm>
        </p:spPr>
        <p:txBody>
          <a:bodyPr/>
          <a:lstStyle>
            <a:lvl1pPr>
              <a:spcBef>
                <a:spcPct val="0"/>
              </a:spcBef>
              <a:defRPr sz="5000">
                <a:solidFill>
                  <a:schemeClr val="accent2"/>
                </a:solidFill>
              </a:defRPr>
            </a:lvl1pPr>
          </a:lstStyle>
          <a:p>
            <a:pPr lvl="0"/>
            <a:r>
              <a:rPr lang="en-US" noProof="0" smtClean="0"/>
              <a:t>Click to edit Master subtitle style</a:t>
            </a: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Oran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2800" y="280800"/>
            <a:ext cx="8460000" cy="997200"/>
          </a:xfrm>
        </p:spPr>
        <p:txBody>
          <a:bodyPr/>
          <a:lstStyle>
            <a:lvl1pPr algn="l">
              <a:defRPr sz="4000" b="0" cap="none" baseline="0">
                <a:solidFill>
                  <a:schemeClr val="bg1"/>
                </a:solidFill>
              </a:defRPr>
            </a:lvl1pPr>
          </a:lstStyle>
          <a:p>
            <a:r>
              <a:rPr lang="en-US" dirty="0" smtClean="0"/>
              <a:t>Click to edit Master </a:t>
            </a:r>
            <a:br>
              <a:rPr lang="en-US" dirty="0" smtClean="0"/>
            </a:br>
            <a:r>
              <a:rPr lang="en-US" dirty="0" smtClean="0"/>
              <a:t>title style</a:t>
            </a:r>
            <a:endParaRPr lang="en-GB" dirty="0"/>
          </a:p>
        </p:txBody>
      </p:sp>
    </p:spTree>
    <p:extLst>
      <p:ext uri="{BB962C8B-B14F-4D97-AF65-F5344CB8AC3E}">
        <p14:creationId xmlns:p14="http://schemas.microsoft.com/office/powerpoint/2010/main" val="106227531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 Purp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2800" y="280800"/>
            <a:ext cx="8460000" cy="997200"/>
          </a:xfrm>
        </p:spPr>
        <p:txBody>
          <a:bodyPr/>
          <a:lstStyle>
            <a:lvl1pPr algn="l">
              <a:defRPr sz="4000" b="0" cap="none" baseline="0">
                <a:solidFill>
                  <a:schemeClr val="bg1"/>
                </a:solidFill>
              </a:defRPr>
            </a:lvl1pPr>
          </a:lstStyle>
          <a:p>
            <a:r>
              <a:rPr lang="en-US" dirty="0" smtClean="0"/>
              <a:t>Click to edit Master </a:t>
            </a:r>
            <a:br>
              <a:rPr lang="en-US" dirty="0" smtClean="0"/>
            </a:br>
            <a:r>
              <a:rPr lang="en-US" dirty="0" smtClean="0"/>
              <a:t>title style</a:t>
            </a:r>
            <a:endParaRPr lang="en-GB" dirty="0"/>
          </a:p>
        </p:txBody>
      </p:sp>
    </p:spTree>
    <p:extLst>
      <p:ext uri="{BB962C8B-B14F-4D97-AF65-F5344CB8AC3E}">
        <p14:creationId xmlns:p14="http://schemas.microsoft.com/office/powerpoint/2010/main" val="135293853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Cya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2800" y="280800"/>
            <a:ext cx="8460000" cy="997200"/>
          </a:xfrm>
        </p:spPr>
        <p:txBody>
          <a:bodyPr/>
          <a:lstStyle>
            <a:lvl1pPr algn="l">
              <a:defRPr sz="4000" b="0" cap="none" baseline="0">
                <a:solidFill>
                  <a:schemeClr val="bg1"/>
                </a:solidFill>
              </a:defRPr>
            </a:lvl1pPr>
          </a:lstStyle>
          <a:p>
            <a:r>
              <a:rPr lang="en-US" dirty="0" smtClean="0"/>
              <a:t>Click to edit Master </a:t>
            </a:r>
            <a:br>
              <a:rPr lang="en-US" dirty="0" smtClean="0"/>
            </a:br>
            <a:r>
              <a:rPr lang="en-US" dirty="0" smtClean="0"/>
              <a:t>title style</a:t>
            </a:r>
            <a:endParaRPr lang="en-GB" dirty="0"/>
          </a:p>
        </p:txBody>
      </p:sp>
    </p:spTree>
    <p:extLst>
      <p:ext uri="{BB962C8B-B14F-4D97-AF65-F5344CB8AC3E}">
        <p14:creationId xmlns:p14="http://schemas.microsoft.com/office/powerpoint/2010/main" val="124807971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Viole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2800" y="280800"/>
            <a:ext cx="8460000" cy="997200"/>
          </a:xfrm>
        </p:spPr>
        <p:txBody>
          <a:bodyPr/>
          <a:lstStyle>
            <a:lvl1pPr algn="l">
              <a:defRPr sz="4000" b="0" cap="none" baseline="0">
                <a:solidFill>
                  <a:schemeClr val="bg1"/>
                </a:solidFill>
              </a:defRPr>
            </a:lvl1pPr>
          </a:lstStyle>
          <a:p>
            <a:r>
              <a:rPr lang="en-US" dirty="0" smtClean="0"/>
              <a:t>Click to edit Master </a:t>
            </a:r>
            <a:br>
              <a:rPr lang="en-US" dirty="0" smtClean="0"/>
            </a:br>
            <a:r>
              <a:rPr lang="en-US" dirty="0" smtClean="0"/>
              <a:t>title style</a:t>
            </a:r>
            <a:endParaRPr lang="en-GB" dirty="0"/>
          </a:p>
        </p:txBody>
      </p:sp>
    </p:spTree>
    <p:extLst>
      <p:ext uri="{BB962C8B-B14F-4D97-AF65-F5344CB8AC3E}">
        <p14:creationId xmlns:p14="http://schemas.microsoft.com/office/powerpoint/2010/main" val="375641631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Light Green">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352800" y="280800"/>
            <a:ext cx="8460000" cy="997200"/>
          </a:xfrm>
        </p:spPr>
        <p:txBody>
          <a:bodyPr/>
          <a:lstStyle>
            <a:lvl1pPr algn="l">
              <a:defRPr sz="4000" b="0" cap="none" baseline="0">
                <a:solidFill>
                  <a:schemeClr val="bg1"/>
                </a:solidFill>
              </a:defRPr>
            </a:lvl1pPr>
          </a:lstStyle>
          <a:p>
            <a:r>
              <a:rPr lang="en-US" dirty="0" smtClean="0"/>
              <a:t>Click to edit Master </a:t>
            </a:r>
            <a:br>
              <a:rPr lang="en-US" dirty="0" smtClean="0"/>
            </a:br>
            <a:r>
              <a:rPr lang="en-US" dirty="0" smtClean="0"/>
              <a:t>title style</a:t>
            </a:r>
            <a:endParaRPr lang="en-GB" dirty="0"/>
          </a:p>
        </p:txBody>
      </p:sp>
    </p:spTree>
    <p:extLst>
      <p:ext uri="{BB962C8B-B14F-4D97-AF65-F5344CB8AC3E}">
        <p14:creationId xmlns:p14="http://schemas.microsoft.com/office/powerpoint/2010/main" val="34011821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End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8950757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248219008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Text Heavy">
    <p:spTree>
      <p:nvGrpSpPr>
        <p:cNvPr id="1" name=""/>
        <p:cNvGrpSpPr/>
        <p:nvPr/>
      </p:nvGrpSpPr>
      <p:grpSpPr>
        <a:xfrm>
          <a:off x="0" y="0"/>
          <a:ext cx="0" cy="0"/>
          <a:chOff x="0" y="0"/>
          <a:chExt cx="0" cy="0"/>
        </a:xfrm>
      </p:grpSpPr>
      <p:sp>
        <p:nvSpPr>
          <p:cNvPr id="2" name="Title 1"/>
          <p:cNvSpPr>
            <a:spLocks noGrp="1"/>
          </p:cNvSpPr>
          <p:nvPr>
            <p:ph type="title"/>
          </p:nvPr>
        </p:nvSpPr>
        <p:spPr>
          <a:xfrm>
            <a:off x="342900" y="280988"/>
            <a:ext cx="8459788" cy="608245"/>
          </a:xfrm>
        </p:spPr>
        <p:txBody>
          <a:bodyPr/>
          <a:lstStyle>
            <a:lvl1pPr>
              <a:defRPr/>
            </a:lvl1pPr>
          </a:lstStyle>
          <a:p>
            <a:r>
              <a:rPr lang="en-US" smtClean="0"/>
              <a:t>Click to edit Master title style</a:t>
            </a:r>
            <a:endParaRPr lang="en-GB" dirty="0"/>
          </a:p>
        </p:txBody>
      </p:sp>
      <p:sp>
        <p:nvSpPr>
          <p:cNvPr id="3" name="Content Placeholder 2"/>
          <p:cNvSpPr>
            <a:spLocks noGrp="1"/>
          </p:cNvSpPr>
          <p:nvPr>
            <p:ph idx="1"/>
          </p:nvPr>
        </p:nvSpPr>
        <p:spPr>
          <a:xfrm>
            <a:off x="342900" y="1115736"/>
            <a:ext cx="8459788" cy="4848503"/>
          </a:xfrm>
        </p:spPr>
        <p:txBody>
          <a:bodyPr/>
          <a:lstStyle>
            <a:lvl1pPr>
              <a:spcBef>
                <a:spcPts val="0"/>
              </a:spcBef>
              <a:defRPr sz="2400"/>
            </a:lvl1pPr>
            <a:lvl2pPr>
              <a:defRPr sz="24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205259249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342900" y="1727200"/>
            <a:ext cx="4152900" cy="4237038"/>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648200" y="1727200"/>
            <a:ext cx="4154488" cy="4237038"/>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314059163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342900" y="1727200"/>
            <a:ext cx="2744249" cy="4237038"/>
          </a:xfrm>
        </p:spPr>
        <p:txBody>
          <a:bodyPr/>
          <a:lstStyle>
            <a:lvl1pPr>
              <a:defRPr sz="1800"/>
            </a:lvl1pPr>
            <a:lvl2pPr marL="180975" indent="-179388">
              <a:defRPr sz="1800"/>
            </a:lvl2pPr>
            <a:lvl3pPr marL="361950" indent="-180975">
              <a:defRPr sz="1800"/>
            </a:lvl3pPr>
            <a:lvl4pPr marL="542925" indent="-180975">
              <a:defRPr sz="1800"/>
            </a:lvl4pPr>
            <a:lvl5pPr marL="715963" indent="-173038">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Content Placeholder 2"/>
          <p:cNvSpPr>
            <a:spLocks noGrp="1"/>
          </p:cNvSpPr>
          <p:nvPr>
            <p:ph sz="half" idx="10"/>
          </p:nvPr>
        </p:nvSpPr>
        <p:spPr>
          <a:xfrm>
            <a:off x="3206870" y="1727200"/>
            <a:ext cx="2744249" cy="4237038"/>
          </a:xfrm>
        </p:spPr>
        <p:txBody>
          <a:bodyPr/>
          <a:lstStyle>
            <a:lvl1pPr>
              <a:defRPr sz="1800"/>
            </a:lvl1pPr>
            <a:lvl2pPr marL="180975" indent="-179388">
              <a:defRPr sz="1800"/>
            </a:lvl2pPr>
            <a:lvl3pPr marL="361950" indent="-180975">
              <a:defRPr sz="1800"/>
            </a:lvl3pPr>
            <a:lvl4pPr marL="542925" indent="-180975">
              <a:defRPr sz="1800"/>
            </a:lvl4pPr>
            <a:lvl5pPr marL="715963" indent="-173038">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Content Placeholder 2"/>
          <p:cNvSpPr>
            <a:spLocks noGrp="1"/>
          </p:cNvSpPr>
          <p:nvPr>
            <p:ph sz="half" idx="11"/>
          </p:nvPr>
        </p:nvSpPr>
        <p:spPr>
          <a:xfrm>
            <a:off x="6063201" y="1727200"/>
            <a:ext cx="2744249" cy="4237038"/>
          </a:xfrm>
        </p:spPr>
        <p:txBody>
          <a:bodyPr/>
          <a:lstStyle>
            <a:lvl1pPr>
              <a:defRPr sz="1800"/>
            </a:lvl1pPr>
            <a:lvl2pPr marL="180975" indent="-179388">
              <a:defRPr sz="1800"/>
            </a:lvl2pPr>
            <a:lvl3pPr marL="361950" indent="-180975">
              <a:defRPr sz="1800"/>
            </a:lvl3pPr>
            <a:lvl4pPr marL="542925" indent="-180975">
              <a:defRPr sz="1800"/>
            </a:lvl4pPr>
            <a:lvl5pPr marL="715963" indent="-173038">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69506561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48142" y="1736449"/>
            <a:ext cx="4152405" cy="394355"/>
          </a:xfrm>
        </p:spPr>
        <p:txBody>
          <a:bodyPr anchor="t" anchorCtr="0"/>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8142" y="2189527"/>
            <a:ext cx="4152405" cy="3766655"/>
          </a:xfrm>
        </p:spPr>
        <p:txBody>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4"/>
          <p:cNvSpPr>
            <a:spLocks noGrp="1"/>
          </p:cNvSpPr>
          <p:nvPr>
            <p:ph type="body" sz="quarter" idx="3"/>
          </p:nvPr>
        </p:nvSpPr>
        <p:spPr>
          <a:xfrm>
            <a:off x="4653414" y="1736449"/>
            <a:ext cx="4154036" cy="394355"/>
          </a:xfrm>
        </p:spPr>
        <p:txBody>
          <a:bodyPr anchor="t" anchorCtr="0"/>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53414" y="2189527"/>
            <a:ext cx="4154036" cy="3766655"/>
          </a:xfrm>
        </p:spPr>
        <p:txBody>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9" name="Title 1"/>
          <p:cNvSpPr>
            <a:spLocks noGrp="1"/>
          </p:cNvSpPr>
          <p:nvPr>
            <p:ph type="title"/>
          </p:nvPr>
        </p:nvSpPr>
        <p:spPr>
          <a:xfrm>
            <a:off x="342900" y="280988"/>
            <a:ext cx="8459788" cy="998537"/>
          </a:xfrm>
        </p:spPr>
        <p:txBody>
          <a:bodyPr/>
          <a:lstStyle/>
          <a:p>
            <a:r>
              <a:rPr lang="en-US" smtClean="0"/>
              <a:t>Click to edit Master title style</a:t>
            </a:r>
            <a:endParaRPr lang="en-GB" dirty="0"/>
          </a:p>
        </p:txBody>
      </p:sp>
    </p:spTree>
    <p:extLst>
      <p:ext uri="{BB962C8B-B14F-4D97-AF65-F5344CB8AC3E}">
        <p14:creationId xmlns:p14="http://schemas.microsoft.com/office/powerpoint/2010/main" val="324208010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2535007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2800" y="280800"/>
            <a:ext cx="8460000" cy="997200"/>
          </a:xfrm>
        </p:spPr>
        <p:txBody>
          <a:bodyPr/>
          <a:lstStyle>
            <a:lvl1pPr algn="l">
              <a:defRPr sz="4000" b="0" cap="none" baseline="0">
                <a:solidFill>
                  <a:schemeClr val="bg1"/>
                </a:solidFill>
              </a:defRPr>
            </a:lvl1pPr>
          </a:lstStyle>
          <a:p>
            <a:r>
              <a:rPr lang="en-US" dirty="0" smtClean="0"/>
              <a:t>Click to edit Master </a:t>
            </a:r>
            <a:br>
              <a:rPr lang="en-US" dirty="0" smtClean="0"/>
            </a:br>
            <a:r>
              <a:rPr lang="en-US" dirty="0" smtClean="0"/>
              <a:t>title style</a:t>
            </a:r>
            <a:endParaRPr lang="en-GB" dirty="0"/>
          </a:p>
        </p:txBody>
      </p:sp>
    </p:spTree>
    <p:extLst>
      <p:ext uri="{BB962C8B-B14F-4D97-AF65-F5344CB8AC3E}">
        <p14:creationId xmlns:p14="http://schemas.microsoft.com/office/powerpoint/2010/main" val="397341095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Gree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2800" y="280800"/>
            <a:ext cx="8460000" cy="997200"/>
          </a:xfrm>
        </p:spPr>
        <p:txBody>
          <a:bodyPr/>
          <a:lstStyle>
            <a:lvl1pPr algn="l">
              <a:defRPr sz="4000" b="0" cap="none" baseline="0">
                <a:solidFill>
                  <a:schemeClr val="bg1"/>
                </a:solidFill>
              </a:defRPr>
            </a:lvl1pPr>
          </a:lstStyle>
          <a:p>
            <a:r>
              <a:rPr lang="en-US" dirty="0" smtClean="0"/>
              <a:t>Click to edit Master </a:t>
            </a:r>
            <a:br>
              <a:rPr lang="en-US" dirty="0" smtClean="0"/>
            </a:br>
            <a:r>
              <a:rPr lang="en-US" dirty="0" smtClean="0"/>
              <a:t>title style</a:t>
            </a:r>
            <a:endParaRPr lang="en-GB" dirty="0"/>
          </a:p>
        </p:txBody>
      </p:sp>
    </p:spTree>
    <p:extLst>
      <p:ext uri="{BB962C8B-B14F-4D97-AF65-F5344CB8AC3E}">
        <p14:creationId xmlns:p14="http://schemas.microsoft.com/office/powerpoint/2010/main" val="313377477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3D4A8"/>
            </a:gs>
            <a:gs pos="25000">
              <a:srgbClr val="21D6E0"/>
            </a:gs>
            <a:gs pos="75000">
              <a:srgbClr val="0087E6"/>
            </a:gs>
            <a:gs pos="100000">
              <a:srgbClr val="005CBF"/>
            </a:gs>
          </a:gsLst>
          <a:lin ang="5400000" scaled="0"/>
          <a:tileRect/>
        </a:gradFill>
        <a:effectLst/>
      </p:bgPr>
    </p:bg>
    <p:spTree>
      <p:nvGrpSpPr>
        <p:cNvPr id="1" name=""/>
        <p:cNvGrpSpPr/>
        <p:nvPr/>
      </p:nvGrpSpPr>
      <p:grpSpPr>
        <a:xfrm>
          <a:off x="0" y="0"/>
          <a:ext cx="0" cy="0"/>
          <a:chOff x="0" y="0"/>
          <a:chExt cx="0" cy="0"/>
        </a:xfrm>
      </p:grpSpPr>
      <p:sp>
        <p:nvSpPr>
          <p:cNvPr id="579586" name="Rectangle 2"/>
          <p:cNvSpPr>
            <a:spLocks noGrp="1" noChangeArrowheads="1"/>
          </p:cNvSpPr>
          <p:nvPr>
            <p:ph type="title"/>
          </p:nvPr>
        </p:nvSpPr>
        <p:spPr bwMode="auto">
          <a:xfrm>
            <a:off x="342900" y="280988"/>
            <a:ext cx="8459788" cy="998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579587" name="Rectangle 3"/>
          <p:cNvSpPr>
            <a:spLocks noGrp="1" noChangeArrowheads="1"/>
          </p:cNvSpPr>
          <p:nvPr>
            <p:ph type="body" idx="1"/>
          </p:nvPr>
        </p:nvSpPr>
        <p:spPr bwMode="auto">
          <a:xfrm>
            <a:off x="342900" y="1727200"/>
            <a:ext cx="8459788" cy="423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80" r:id="rId15"/>
  </p:sldLayoutIdLst>
  <p:timing>
    <p:tnLst>
      <p:par>
        <p:cTn id="1" dur="indefinite" restart="never" nodeType="tmRoot"/>
      </p:par>
    </p:tnLst>
  </p:timing>
  <p:hf sldNum="0" hdr="0" dt="0"/>
  <p:txStyles>
    <p:titleStyle>
      <a:lvl1pPr algn="l" rtl="0" eaLnBrk="1" fontAlgn="base" hangingPunct="1">
        <a:lnSpc>
          <a:spcPct val="90000"/>
        </a:lnSpc>
        <a:spcBef>
          <a:spcPct val="0"/>
        </a:spcBef>
        <a:spcAft>
          <a:spcPct val="0"/>
        </a:spcAft>
        <a:defRPr sz="4000">
          <a:solidFill>
            <a:srgbClr val="1E4191"/>
          </a:solidFill>
          <a:latin typeface="+mj-lt"/>
          <a:ea typeface="+mj-ea"/>
          <a:cs typeface="+mj-cs"/>
        </a:defRPr>
      </a:lvl1pPr>
      <a:lvl2pPr algn="l" rtl="0" eaLnBrk="1" fontAlgn="base" hangingPunct="1">
        <a:lnSpc>
          <a:spcPct val="90000"/>
        </a:lnSpc>
        <a:spcBef>
          <a:spcPct val="0"/>
        </a:spcBef>
        <a:spcAft>
          <a:spcPct val="0"/>
        </a:spcAft>
        <a:defRPr sz="4000">
          <a:solidFill>
            <a:srgbClr val="1E4191"/>
          </a:solidFill>
          <a:latin typeface="GE Inspira Pitch" pitchFamily="34" charset="0"/>
        </a:defRPr>
      </a:lvl2pPr>
      <a:lvl3pPr algn="l" rtl="0" eaLnBrk="1" fontAlgn="base" hangingPunct="1">
        <a:lnSpc>
          <a:spcPct val="90000"/>
        </a:lnSpc>
        <a:spcBef>
          <a:spcPct val="0"/>
        </a:spcBef>
        <a:spcAft>
          <a:spcPct val="0"/>
        </a:spcAft>
        <a:defRPr sz="4000">
          <a:solidFill>
            <a:srgbClr val="1E4191"/>
          </a:solidFill>
          <a:latin typeface="GE Inspira Pitch" pitchFamily="34" charset="0"/>
        </a:defRPr>
      </a:lvl3pPr>
      <a:lvl4pPr algn="l" rtl="0" eaLnBrk="1" fontAlgn="base" hangingPunct="1">
        <a:lnSpc>
          <a:spcPct val="90000"/>
        </a:lnSpc>
        <a:spcBef>
          <a:spcPct val="0"/>
        </a:spcBef>
        <a:spcAft>
          <a:spcPct val="0"/>
        </a:spcAft>
        <a:defRPr sz="4000">
          <a:solidFill>
            <a:srgbClr val="1E4191"/>
          </a:solidFill>
          <a:latin typeface="GE Inspira Pitch" pitchFamily="34" charset="0"/>
        </a:defRPr>
      </a:lvl4pPr>
      <a:lvl5pPr algn="l" rtl="0" eaLnBrk="1" fontAlgn="base" hangingPunct="1">
        <a:lnSpc>
          <a:spcPct val="90000"/>
        </a:lnSpc>
        <a:spcBef>
          <a:spcPct val="0"/>
        </a:spcBef>
        <a:spcAft>
          <a:spcPct val="0"/>
        </a:spcAft>
        <a:defRPr sz="4000">
          <a:solidFill>
            <a:srgbClr val="1E4191"/>
          </a:solidFill>
          <a:latin typeface="GE Inspira Pitch" pitchFamily="34" charset="0"/>
        </a:defRPr>
      </a:lvl5pPr>
      <a:lvl6pPr marL="457200" algn="l" rtl="0" eaLnBrk="1" fontAlgn="base" hangingPunct="1">
        <a:lnSpc>
          <a:spcPct val="90000"/>
        </a:lnSpc>
        <a:spcBef>
          <a:spcPct val="0"/>
        </a:spcBef>
        <a:spcAft>
          <a:spcPct val="0"/>
        </a:spcAft>
        <a:defRPr sz="4000">
          <a:solidFill>
            <a:srgbClr val="1E4191"/>
          </a:solidFill>
          <a:latin typeface="GE Inspira Pitch" pitchFamily="34" charset="0"/>
        </a:defRPr>
      </a:lvl6pPr>
      <a:lvl7pPr marL="914400" algn="l" rtl="0" eaLnBrk="1" fontAlgn="base" hangingPunct="1">
        <a:lnSpc>
          <a:spcPct val="90000"/>
        </a:lnSpc>
        <a:spcBef>
          <a:spcPct val="0"/>
        </a:spcBef>
        <a:spcAft>
          <a:spcPct val="0"/>
        </a:spcAft>
        <a:defRPr sz="4000">
          <a:solidFill>
            <a:srgbClr val="1E4191"/>
          </a:solidFill>
          <a:latin typeface="GE Inspira Pitch" pitchFamily="34" charset="0"/>
        </a:defRPr>
      </a:lvl7pPr>
      <a:lvl8pPr marL="1371600" algn="l" rtl="0" eaLnBrk="1" fontAlgn="base" hangingPunct="1">
        <a:lnSpc>
          <a:spcPct val="90000"/>
        </a:lnSpc>
        <a:spcBef>
          <a:spcPct val="0"/>
        </a:spcBef>
        <a:spcAft>
          <a:spcPct val="0"/>
        </a:spcAft>
        <a:defRPr sz="4000">
          <a:solidFill>
            <a:srgbClr val="1E4191"/>
          </a:solidFill>
          <a:latin typeface="GE Inspira Pitch" pitchFamily="34" charset="0"/>
        </a:defRPr>
      </a:lvl8pPr>
      <a:lvl9pPr marL="1828800" algn="l" rtl="0" eaLnBrk="1" fontAlgn="base" hangingPunct="1">
        <a:lnSpc>
          <a:spcPct val="90000"/>
        </a:lnSpc>
        <a:spcBef>
          <a:spcPct val="0"/>
        </a:spcBef>
        <a:spcAft>
          <a:spcPct val="0"/>
        </a:spcAft>
        <a:defRPr sz="4000">
          <a:solidFill>
            <a:srgbClr val="1E4191"/>
          </a:solidFill>
          <a:latin typeface="GE Inspira Pitch" pitchFamily="34" charset="0"/>
        </a:defRPr>
      </a:lvl9pPr>
    </p:titleStyle>
    <p:bodyStyle>
      <a:lvl1pPr algn="l" rtl="0" eaLnBrk="1" fontAlgn="base" hangingPunct="1">
        <a:lnSpc>
          <a:spcPct val="90000"/>
        </a:lnSpc>
        <a:spcBef>
          <a:spcPct val="50000"/>
        </a:spcBef>
        <a:spcAft>
          <a:spcPct val="0"/>
        </a:spcAft>
        <a:buClr>
          <a:srgbClr val="004880"/>
        </a:buClr>
        <a:defRPr sz="3200">
          <a:solidFill>
            <a:srgbClr val="1E4191"/>
          </a:solidFill>
          <a:latin typeface="+mn-lt"/>
          <a:ea typeface="+mn-ea"/>
          <a:cs typeface="+mn-cs"/>
        </a:defRPr>
      </a:lvl1pPr>
      <a:lvl2pPr marL="341313" indent="-339725" algn="l" rtl="0" eaLnBrk="1" fontAlgn="base" hangingPunct="1">
        <a:lnSpc>
          <a:spcPct val="90000"/>
        </a:lnSpc>
        <a:spcBef>
          <a:spcPct val="30000"/>
        </a:spcBef>
        <a:spcAft>
          <a:spcPct val="0"/>
        </a:spcAft>
        <a:buClr>
          <a:srgbClr val="004880"/>
        </a:buClr>
        <a:buFont typeface="GE Inspira Pitch" pitchFamily="34" charset="0"/>
        <a:buChar char="•"/>
        <a:defRPr sz="3200">
          <a:solidFill>
            <a:srgbClr val="1E4191"/>
          </a:solidFill>
          <a:latin typeface="+mn-lt"/>
        </a:defRPr>
      </a:lvl2pPr>
      <a:lvl3pPr marL="744538" indent="-288925" algn="l" rtl="0" eaLnBrk="1" fontAlgn="base" hangingPunct="1">
        <a:lnSpc>
          <a:spcPct val="90000"/>
        </a:lnSpc>
        <a:spcBef>
          <a:spcPct val="20000"/>
        </a:spcBef>
        <a:spcAft>
          <a:spcPct val="0"/>
        </a:spcAft>
        <a:buClr>
          <a:srgbClr val="004880"/>
        </a:buClr>
        <a:buChar char="–"/>
        <a:defRPr sz="3200">
          <a:solidFill>
            <a:srgbClr val="1E4191"/>
          </a:solidFill>
          <a:latin typeface="+mn-lt"/>
        </a:defRPr>
      </a:lvl3pPr>
      <a:lvl4pPr marL="1146175" indent="-287338" algn="l" rtl="0" eaLnBrk="1" fontAlgn="base" hangingPunct="1">
        <a:lnSpc>
          <a:spcPct val="90000"/>
        </a:lnSpc>
        <a:spcBef>
          <a:spcPct val="10000"/>
        </a:spcBef>
        <a:spcAft>
          <a:spcPct val="0"/>
        </a:spcAft>
        <a:buClr>
          <a:srgbClr val="004880"/>
        </a:buClr>
        <a:buChar char="–"/>
        <a:defRPr sz="3200">
          <a:solidFill>
            <a:srgbClr val="1E4191"/>
          </a:solidFill>
          <a:latin typeface="+mn-lt"/>
        </a:defRPr>
      </a:lvl4pPr>
      <a:lvl5pPr marL="1546225" indent="-285750" algn="l" rtl="0" eaLnBrk="1" fontAlgn="base" hangingPunct="1">
        <a:lnSpc>
          <a:spcPct val="90000"/>
        </a:lnSpc>
        <a:spcBef>
          <a:spcPts val="240"/>
        </a:spcBef>
        <a:spcAft>
          <a:spcPct val="0"/>
        </a:spcAft>
        <a:buClr>
          <a:srgbClr val="004880"/>
        </a:buClr>
        <a:buChar char="–"/>
        <a:defRPr sz="3200">
          <a:solidFill>
            <a:srgbClr val="1E4191"/>
          </a:solidFill>
          <a:latin typeface="+mn-lt"/>
        </a:defRPr>
      </a:lvl5pPr>
      <a:lvl6pPr marL="2003425" indent="-285750" algn="l" rtl="0" eaLnBrk="1" fontAlgn="base" hangingPunct="1">
        <a:lnSpc>
          <a:spcPct val="90000"/>
        </a:lnSpc>
        <a:spcBef>
          <a:spcPct val="0"/>
        </a:spcBef>
        <a:spcAft>
          <a:spcPct val="0"/>
        </a:spcAft>
        <a:buClr>
          <a:srgbClr val="004880"/>
        </a:buClr>
        <a:buChar char="–"/>
        <a:defRPr sz="3200">
          <a:solidFill>
            <a:srgbClr val="1E4191"/>
          </a:solidFill>
          <a:latin typeface="+mn-lt"/>
        </a:defRPr>
      </a:lvl6pPr>
      <a:lvl7pPr marL="2460625" indent="-285750" algn="l" rtl="0" eaLnBrk="1" fontAlgn="base" hangingPunct="1">
        <a:lnSpc>
          <a:spcPct val="90000"/>
        </a:lnSpc>
        <a:spcBef>
          <a:spcPct val="0"/>
        </a:spcBef>
        <a:spcAft>
          <a:spcPct val="0"/>
        </a:spcAft>
        <a:buClr>
          <a:srgbClr val="004880"/>
        </a:buClr>
        <a:buChar char="–"/>
        <a:defRPr sz="3200">
          <a:solidFill>
            <a:srgbClr val="1E4191"/>
          </a:solidFill>
          <a:latin typeface="+mn-lt"/>
        </a:defRPr>
      </a:lvl7pPr>
      <a:lvl8pPr marL="2917825" indent="-285750" algn="l" rtl="0" eaLnBrk="1" fontAlgn="base" hangingPunct="1">
        <a:lnSpc>
          <a:spcPct val="90000"/>
        </a:lnSpc>
        <a:spcBef>
          <a:spcPct val="0"/>
        </a:spcBef>
        <a:spcAft>
          <a:spcPct val="0"/>
        </a:spcAft>
        <a:buClr>
          <a:srgbClr val="004880"/>
        </a:buClr>
        <a:buChar char="–"/>
        <a:defRPr sz="3200">
          <a:solidFill>
            <a:srgbClr val="1E4191"/>
          </a:solidFill>
          <a:latin typeface="+mn-lt"/>
        </a:defRPr>
      </a:lvl8pPr>
      <a:lvl9pPr marL="3375025" indent="-285750" algn="l" rtl="0" eaLnBrk="1" fontAlgn="base" hangingPunct="1">
        <a:lnSpc>
          <a:spcPct val="90000"/>
        </a:lnSpc>
        <a:spcBef>
          <a:spcPct val="0"/>
        </a:spcBef>
        <a:spcAft>
          <a:spcPct val="0"/>
        </a:spcAft>
        <a:buClr>
          <a:srgbClr val="004880"/>
        </a:buClr>
        <a:buChar char="–"/>
        <a:defRPr sz="3200">
          <a:solidFill>
            <a:srgbClr val="1E419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1141" name="Rectangle 5"/>
          <p:cNvSpPr>
            <a:spLocks noGrp="1" noChangeArrowheads="1"/>
          </p:cNvSpPr>
          <p:nvPr>
            <p:ph type="subTitle" sz="quarter" idx="1"/>
          </p:nvPr>
        </p:nvSpPr>
        <p:spPr>
          <a:xfrm>
            <a:off x="161608" y="1677988"/>
            <a:ext cx="8396287" cy="1752600"/>
          </a:xfrm>
        </p:spPr>
        <p:txBody>
          <a:bodyPr/>
          <a:lstStyle/>
          <a:p>
            <a:pPr algn="ctr"/>
            <a:r>
              <a:rPr lang="en-US" sz="8000" b="1" dirty="0" smtClean="0">
                <a:solidFill>
                  <a:srgbClr val="CD0078"/>
                </a:solidFill>
              </a:rPr>
              <a:t>Warm </a:t>
            </a:r>
            <a:r>
              <a:rPr lang="en-US" sz="8000" b="1" dirty="0" err="1" smtClean="0">
                <a:solidFill>
                  <a:srgbClr val="CD0078"/>
                </a:solidFill>
              </a:rPr>
              <a:t>Fuzzies</a:t>
            </a:r>
            <a:r>
              <a:rPr lang="en-US" sz="8000" b="1" dirty="0" smtClean="0">
                <a:solidFill>
                  <a:srgbClr val="CD0078"/>
                </a:solidFill>
              </a:rPr>
              <a:t> </a:t>
            </a:r>
          </a:p>
          <a:p>
            <a:pPr algn="ctr"/>
            <a:r>
              <a:rPr lang="en-US" sz="8000" b="1" dirty="0" smtClean="0">
                <a:solidFill>
                  <a:schemeClr val="bg1"/>
                </a:solidFill>
              </a:rPr>
              <a:t>&amp;</a:t>
            </a:r>
            <a:r>
              <a:rPr lang="en-US" sz="8000" b="1" dirty="0" smtClean="0">
                <a:solidFill>
                  <a:srgbClr val="FFFF00"/>
                </a:solidFill>
              </a:rPr>
              <a:t> </a:t>
            </a:r>
          </a:p>
          <a:p>
            <a:pPr algn="ctr"/>
            <a:r>
              <a:rPr lang="en-US" sz="8000" b="1" dirty="0" smtClean="0">
                <a:solidFill>
                  <a:srgbClr val="FFFF00"/>
                </a:solidFill>
              </a:rPr>
              <a:t>Cold </a:t>
            </a:r>
            <a:r>
              <a:rPr lang="en-US" sz="8000" b="1" dirty="0" err="1" smtClean="0">
                <a:solidFill>
                  <a:srgbClr val="FFFF00"/>
                </a:solidFill>
              </a:rPr>
              <a:t>Pricklies</a:t>
            </a:r>
            <a:endParaRPr lang="en-US" sz="8000" b="1" dirty="0">
              <a:solidFill>
                <a:srgbClr val="FFFF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a:r>
              <a:rPr lang="en-US" sz="7200" dirty="0" smtClean="0"/>
              <a:t>Questions???</a:t>
            </a:r>
            <a:endParaRPr lang="en-US" sz="7200" dirty="0"/>
          </a:p>
        </p:txBody>
      </p:sp>
    </p:spTree>
    <p:extLst>
      <p:ext uri="{BB962C8B-B14F-4D97-AF65-F5344CB8AC3E}">
        <p14:creationId xmlns:p14="http://schemas.microsoft.com/office/powerpoint/2010/main" val="40823798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5734" name="Rectangle 6"/>
          <p:cNvSpPr>
            <a:spLocks noGrp="1" noChangeArrowheads="1"/>
          </p:cNvSpPr>
          <p:nvPr>
            <p:ph type="title"/>
          </p:nvPr>
        </p:nvSpPr>
        <p:spPr>
          <a:prstGeom prst="rect">
            <a:avLst/>
          </a:prstGeom>
        </p:spPr>
        <p:txBody>
          <a:bodyPr/>
          <a:lstStyle/>
          <a:p>
            <a:pPr algn="ctr"/>
            <a:r>
              <a:rPr lang="en-US" dirty="0" smtClean="0"/>
              <a:t>We are </a:t>
            </a:r>
            <a:r>
              <a:rPr lang="en-US" u="sng" dirty="0" smtClean="0"/>
              <a:t>ALL</a:t>
            </a:r>
            <a:r>
              <a:rPr lang="en-US" dirty="0" smtClean="0"/>
              <a:t> special</a:t>
            </a:r>
            <a:endParaRPr lang="en-US" dirty="0"/>
          </a:p>
        </p:txBody>
      </p:sp>
      <p:sp>
        <p:nvSpPr>
          <p:cNvPr id="585735" name="Rectangle 7"/>
          <p:cNvSpPr>
            <a:spLocks noGrp="1" noChangeArrowheads="1"/>
          </p:cNvSpPr>
          <p:nvPr>
            <p:ph idx="1"/>
          </p:nvPr>
        </p:nvSpPr>
        <p:spPr>
          <a:prstGeom prst="rect">
            <a:avLst/>
          </a:prstGeom>
        </p:spPr>
        <p:txBody>
          <a:bodyPr/>
          <a:lstStyle/>
          <a:p>
            <a:pPr marL="457200" indent="-457200">
              <a:buFont typeface="Arial" panose="020B0604020202020204" pitchFamily="34" charset="0"/>
              <a:buChar char="•"/>
            </a:pPr>
            <a:r>
              <a:rPr lang="en-US" dirty="0" smtClean="0"/>
              <a:t>Doctor Appointments</a:t>
            </a:r>
          </a:p>
          <a:p>
            <a:pPr marL="457200" indent="-457200">
              <a:buFont typeface="Arial" panose="020B0604020202020204" pitchFamily="34" charset="0"/>
              <a:buChar char="•"/>
            </a:pPr>
            <a:r>
              <a:rPr lang="en-US" dirty="0" smtClean="0"/>
              <a:t>School Activities</a:t>
            </a:r>
          </a:p>
          <a:p>
            <a:pPr marL="457200" indent="-457200">
              <a:buFont typeface="Arial" panose="020B0604020202020204" pitchFamily="34" charset="0"/>
              <a:buChar char="•"/>
            </a:pPr>
            <a:r>
              <a:rPr lang="en-US" dirty="0" smtClean="0"/>
              <a:t>Friends/Family</a:t>
            </a:r>
          </a:p>
          <a:p>
            <a:pPr marL="457200" indent="-457200">
              <a:buFont typeface="Arial" panose="020B0604020202020204" pitchFamily="34" charset="0"/>
              <a:buChar char="•"/>
            </a:pPr>
            <a:r>
              <a:rPr lang="en-US" dirty="0" smtClean="0"/>
              <a:t>Birthmarks</a:t>
            </a:r>
          </a:p>
          <a:p>
            <a:pPr marL="457200" indent="-457200">
              <a:buFont typeface="Arial" panose="020B0604020202020204" pitchFamily="34" charset="0"/>
              <a:buChar char="•"/>
            </a:pPr>
            <a:endParaRPr lang="en-US" dirty="0" smtClean="0"/>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endParaRPr lang="en-US" dirty="0" smtClean="0"/>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endParaRPr lang="en-US" dirty="0" smtClean="0"/>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endParaRPr lang="en-US" dirty="0" smtClean="0"/>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endParaRPr lang="en-US" dirty="0" smtClean="0"/>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endParaRPr lang="en-US" dirty="0" smtClean="0"/>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endParaRPr lang="en-US" dirty="0" smtClean="0"/>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endParaRPr lang="en-US" dirty="0" smtClean="0"/>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endParaRPr lang="en-US" dirty="0" smtClean="0"/>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endParaRPr lang="en-US" dirty="0" smtClean="0"/>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endParaRPr lang="en-US" dirty="0" smtClean="0"/>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endParaRPr lang="en-US" dirty="0" smtClean="0"/>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endParaRPr lang="en-US" dirty="0" smtClean="0"/>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endParaRPr lang="en-US" dirty="0" smtClean="0"/>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endParaRPr lang="en-US" dirty="0" smtClean="0"/>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endParaRPr lang="en-US" dirty="0" smtClean="0"/>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endParaRPr lang="en-US" dirty="0" smtClean="0"/>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endParaRPr lang="en-US" dirty="0" smtClean="0"/>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endParaRPr lang="en-US" dirty="0" smtClean="0"/>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endParaRPr lang="en-US" dirty="0" smtClean="0"/>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endParaRPr lang="en-US" dirty="0" smtClean="0"/>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endParaRPr lang="en-US" dirty="0" smtClean="0"/>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endParaRPr lang="en-US" dirty="0" smtClean="0"/>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endParaRPr lang="en-US" dirty="0" smtClean="0"/>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endParaRPr lang="en-US" dirty="0" smtClean="0"/>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endParaRPr lang="en-US" dirty="0" smtClean="0"/>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endParaRPr lang="en-US" dirty="0" smtClean="0"/>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endParaRPr lang="en-US" dirty="0" smtClean="0"/>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endParaRPr lang="en-US" dirty="0" smtClean="0"/>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endParaRPr lang="en-US" dirty="0" smtClean="0"/>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endParaRPr lang="en-US" dirty="0" smtClean="0"/>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endParaRPr lang="en-US" dirty="0" smtClean="0"/>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endParaRPr lang="en-US" dirty="0" smtClean="0"/>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endParaRPr lang="en-US" dirty="0" smtClean="0"/>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endParaRPr lang="en-US" dirty="0" smtClean="0"/>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endParaRPr lang="en-US" dirty="0" smtClean="0"/>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endParaRPr lang="en-US" dirty="0" smtClean="0"/>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endParaRPr lang="en-US" dirty="0" smtClean="0"/>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endParaRPr lang="en-US" dirty="0" smtClean="0"/>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endParaRPr lang="en-US" dirty="0" smtClean="0"/>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endParaRPr lang="en-US" dirty="0" smtClean="0"/>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endParaRPr lang="en-US" dirty="0" smtClean="0"/>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endParaRPr lang="en-US" dirty="0" smtClean="0"/>
          </a:p>
          <a:p>
            <a:pPr marL="457200" indent="-457200">
              <a:buFont typeface="Arial" panose="020B0604020202020204" pitchFamily="34" charset="0"/>
              <a:buChar char="•"/>
            </a:pPr>
            <a:endParaRPr lang="en-US" dirty="0"/>
          </a:p>
          <a:p>
            <a:endParaRPr lang="en-US" dirty="0"/>
          </a:p>
        </p:txBody>
      </p:sp>
      <p:pic>
        <p:nvPicPr>
          <p:cNvPr id="788482" name="Picture 2" descr="C:\Users\212400617\AppData\Local\Microsoft\Windows\Temporary Internet Files\Content.IE5\BCQSV1QB\5431420380_dbbd17b3b3_z[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39445" y="2541465"/>
            <a:ext cx="1389666" cy="2304855"/>
          </a:xfrm>
          <a:prstGeom prst="rect">
            <a:avLst/>
          </a:prstGeom>
          <a:noFill/>
          <a:extLst>
            <a:ext uri="{909E8E84-426E-40DD-AFC4-6F175D3DCCD1}">
              <a14:hiddenFill xmlns:a14="http://schemas.microsoft.com/office/drawing/2010/main">
                <a:solidFill>
                  <a:srgbClr val="FFFFFF"/>
                </a:solidFill>
              </a14:hiddenFill>
            </a:ext>
          </a:extLst>
        </p:spPr>
      </p:pic>
      <p:pic>
        <p:nvPicPr>
          <p:cNvPr id="788483" name="Picture 3" descr="C:\Users\212400617\AppData\Local\Microsoft\Windows\Temporary Internet Files\Content.IE5\CSSAZTLH\124711166367mPDN[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0744" y="3693892"/>
            <a:ext cx="1957099" cy="1957099"/>
          </a:xfrm>
          <a:prstGeom prst="rect">
            <a:avLst/>
          </a:prstGeom>
          <a:noFill/>
          <a:extLst>
            <a:ext uri="{909E8E84-426E-40DD-AFC4-6F175D3DCCD1}">
              <a14:hiddenFill xmlns:a14="http://schemas.microsoft.com/office/drawing/2010/main">
                <a:solidFill>
                  <a:srgbClr val="FFFFFF"/>
                </a:solidFill>
              </a14:hiddenFill>
            </a:ext>
          </a:extLst>
        </p:spPr>
      </p:pic>
      <p:pic>
        <p:nvPicPr>
          <p:cNvPr id="788484" name="Picture 4" descr="C:\Users\212400617\AppData\Local\Microsoft\Windows\Temporary Internet Files\Content.IE5\PTGEWK79\Basketball[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93229" y="932796"/>
            <a:ext cx="1391411" cy="1389672"/>
          </a:xfrm>
          <a:prstGeom prst="rect">
            <a:avLst/>
          </a:prstGeom>
          <a:noFill/>
          <a:extLst>
            <a:ext uri="{909E8E84-426E-40DD-AFC4-6F175D3DCCD1}">
              <a14:hiddenFill xmlns:a14="http://schemas.microsoft.com/office/drawing/2010/main">
                <a:solidFill>
                  <a:srgbClr val="FFFFFF"/>
                </a:solidFill>
              </a14:hiddenFill>
            </a:ext>
          </a:extLst>
        </p:spPr>
      </p:pic>
      <p:pic>
        <p:nvPicPr>
          <p:cNvPr id="788485" name="Picture 5" descr="C:\Users\212400617\AppData\Local\Microsoft\Windows\Temporary Internet Files\Content.IE5\ITT6LZTH\attempting_to_draw_lidort_by_ctopher1986[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75628" y="1627524"/>
            <a:ext cx="1462215" cy="1740522"/>
          </a:xfrm>
          <a:prstGeom prst="rect">
            <a:avLst/>
          </a:prstGeom>
          <a:noFill/>
          <a:extLst>
            <a:ext uri="{909E8E84-426E-40DD-AFC4-6F175D3DCCD1}">
              <a14:hiddenFill xmlns:a14="http://schemas.microsoft.com/office/drawing/2010/main">
                <a:solidFill>
                  <a:srgbClr val="FFFFFF"/>
                </a:solidFill>
              </a14:hiddenFill>
            </a:ext>
          </a:extLst>
        </p:spPr>
      </p:pic>
      <p:pic>
        <p:nvPicPr>
          <p:cNvPr id="788486" name="Picture 6" descr="C:\Users\212400617\AppData\Local\Microsoft\Windows\Temporary Internet Files\Content.IE5\PTGEWK79\Family[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087499" y="4380049"/>
            <a:ext cx="2319909" cy="186752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6434" name="Rectangle 2"/>
          <p:cNvSpPr>
            <a:spLocks noGrp="1" noChangeArrowheads="1"/>
          </p:cNvSpPr>
          <p:nvPr>
            <p:ph type="title"/>
          </p:nvPr>
        </p:nvSpPr>
        <p:spPr>
          <a:xfrm>
            <a:off x="342900" y="280988"/>
            <a:ext cx="8459788" cy="553998"/>
          </a:xfrm>
          <a:prstGeom prst="rect">
            <a:avLst/>
          </a:prstGeom>
        </p:spPr>
        <p:txBody>
          <a:bodyPr>
            <a:spAutoFit/>
          </a:bodyPr>
          <a:lstStyle/>
          <a:p>
            <a:pPr algn="ctr"/>
            <a:r>
              <a:rPr lang="en-US" dirty="0" smtClean="0"/>
              <a:t>Why </a:t>
            </a:r>
            <a:r>
              <a:rPr lang="en-US" u="sng" dirty="0" smtClean="0"/>
              <a:t>(insert child’s name) </a:t>
            </a:r>
            <a:r>
              <a:rPr lang="en-US" dirty="0" smtClean="0"/>
              <a:t>is special</a:t>
            </a:r>
            <a:endParaRPr lang="en-US" dirty="0"/>
          </a:p>
        </p:txBody>
      </p:sp>
      <p:sp>
        <p:nvSpPr>
          <p:cNvPr id="786435" name="Rectangle 3"/>
          <p:cNvSpPr>
            <a:spLocks noGrp="1" noChangeArrowheads="1"/>
          </p:cNvSpPr>
          <p:nvPr>
            <p:ph idx="1"/>
          </p:nvPr>
        </p:nvSpPr>
        <p:spPr>
          <a:xfrm>
            <a:off x="342900" y="1727200"/>
            <a:ext cx="8459788" cy="4382738"/>
          </a:xfrm>
          <a:prstGeom prst="rect">
            <a:avLst/>
          </a:prstGeom>
        </p:spPr>
        <p:txBody>
          <a:bodyPr>
            <a:spAutoFit/>
          </a:bodyPr>
          <a:lstStyle/>
          <a:p>
            <a:pPr lvl="1"/>
            <a:r>
              <a:rPr lang="en-US" dirty="0" smtClean="0"/>
              <a:t>Bodies all work differently</a:t>
            </a:r>
          </a:p>
          <a:p>
            <a:pPr lvl="1"/>
            <a:r>
              <a:rPr lang="en-US" dirty="0" smtClean="0"/>
              <a:t>Doctor Appointments</a:t>
            </a:r>
          </a:p>
          <a:p>
            <a:pPr lvl="1"/>
            <a:r>
              <a:rPr lang="en-US" dirty="0" smtClean="0"/>
              <a:t>Extra Medications</a:t>
            </a:r>
          </a:p>
          <a:p>
            <a:pPr lvl="2"/>
            <a:r>
              <a:rPr lang="en-US" dirty="0" smtClean="0"/>
              <a:t>Pokes</a:t>
            </a:r>
          </a:p>
          <a:p>
            <a:pPr lvl="2"/>
            <a:r>
              <a:rPr lang="en-US" dirty="0" smtClean="0"/>
              <a:t>Different smells</a:t>
            </a:r>
          </a:p>
          <a:p>
            <a:pPr lvl="2"/>
            <a:r>
              <a:rPr lang="en-US" dirty="0" smtClean="0"/>
              <a:t>Yucky feeling</a:t>
            </a:r>
          </a:p>
          <a:p>
            <a:pPr marL="455613" lvl="2" indent="0">
              <a:buNone/>
            </a:pPr>
            <a:endParaRPr lang="en-US" dirty="0" smtClean="0"/>
          </a:p>
          <a:p>
            <a:pPr lvl="1"/>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Medications</a:t>
            </a:r>
            <a:endParaRPr lang="en-US" dirty="0"/>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US" dirty="0" err="1" smtClean="0"/>
              <a:t>Cystagon</a:t>
            </a:r>
            <a:r>
              <a:rPr lang="en-US" dirty="0" smtClean="0"/>
              <a:t> (example)</a:t>
            </a:r>
          </a:p>
          <a:p>
            <a:pPr marL="457200" indent="-457200">
              <a:buFont typeface="Arial" panose="020B0604020202020204" pitchFamily="34" charset="0"/>
              <a:buChar char="•"/>
            </a:pPr>
            <a:r>
              <a:rPr lang="en-US" dirty="0" err="1" smtClean="0"/>
              <a:t>Cytra</a:t>
            </a:r>
            <a:r>
              <a:rPr lang="en-US" dirty="0" smtClean="0"/>
              <a:t> K </a:t>
            </a:r>
            <a:r>
              <a:rPr lang="en-US" dirty="0"/>
              <a:t>(example)</a:t>
            </a:r>
            <a:endParaRPr lang="en-US" dirty="0" smtClean="0"/>
          </a:p>
          <a:p>
            <a:pPr marL="457200" indent="-457200">
              <a:buFont typeface="Arial" panose="020B0604020202020204" pitchFamily="34" charset="0"/>
              <a:buChar char="•"/>
            </a:pPr>
            <a:r>
              <a:rPr lang="en-US" dirty="0" smtClean="0"/>
              <a:t>Hydroxyzine </a:t>
            </a:r>
            <a:r>
              <a:rPr lang="en-US" dirty="0"/>
              <a:t>(example)</a:t>
            </a:r>
            <a:endParaRPr lang="en-US" dirty="0" smtClean="0"/>
          </a:p>
          <a:p>
            <a:pPr marL="457200" indent="-457200">
              <a:buFont typeface="Arial" panose="020B0604020202020204" pitchFamily="34" charset="0"/>
              <a:buChar char="•"/>
            </a:pPr>
            <a:r>
              <a:rPr lang="en-US" dirty="0" smtClean="0"/>
              <a:t>Levothyroxine </a:t>
            </a:r>
            <a:r>
              <a:rPr lang="en-US" dirty="0"/>
              <a:t>(example)</a:t>
            </a:r>
            <a:endParaRPr lang="en-US" dirty="0" smtClean="0"/>
          </a:p>
          <a:p>
            <a:pPr marL="457200" indent="-457200">
              <a:buFont typeface="Arial" panose="020B0604020202020204" pitchFamily="34" charset="0"/>
              <a:buChar char="•"/>
            </a:pPr>
            <a:r>
              <a:rPr lang="en-US" dirty="0" err="1" smtClean="0"/>
              <a:t>Levocarnitine</a:t>
            </a:r>
            <a:r>
              <a:rPr lang="en-US" dirty="0" smtClean="0"/>
              <a:t> </a:t>
            </a:r>
            <a:r>
              <a:rPr lang="en-US" dirty="0"/>
              <a:t>(example)</a:t>
            </a:r>
            <a:endParaRPr lang="en-US" dirty="0" smtClean="0"/>
          </a:p>
          <a:p>
            <a:pPr marL="457200" indent="-457200">
              <a:buFont typeface="Arial" panose="020B0604020202020204" pitchFamily="34" charset="0"/>
              <a:buChar char="•"/>
            </a:pPr>
            <a:r>
              <a:rPr lang="en-US" dirty="0" smtClean="0"/>
              <a:t>Phosphate </a:t>
            </a:r>
            <a:r>
              <a:rPr lang="en-US" dirty="0"/>
              <a:t>(example)</a:t>
            </a:r>
            <a:endParaRPr lang="en-US" dirty="0" smtClean="0"/>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endParaRPr lang="en-US" dirty="0"/>
          </a:p>
        </p:txBody>
      </p:sp>
      <p:pic>
        <p:nvPicPr>
          <p:cNvPr id="789506" name="Picture 2" descr="C:\Users\212400617\AppData\Local\Microsoft\Windows\Temporary Internet Files\Content.IE5\BCQSV1QB\prescription-plain[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9233" y="299628"/>
            <a:ext cx="1842703" cy="2955636"/>
          </a:xfrm>
          <a:prstGeom prst="rect">
            <a:avLst/>
          </a:prstGeom>
          <a:noFill/>
          <a:extLst>
            <a:ext uri="{909E8E84-426E-40DD-AFC4-6F175D3DCCD1}">
              <a14:hiddenFill xmlns:a14="http://schemas.microsoft.com/office/drawing/2010/main">
                <a:solidFill>
                  <a:srgbClr val="FFFFFF"/>
                </a:solidFill>
              </a14:hiddenFill>
            </a:ext>
          </a:extLst>
        </p:spPr>
      </p:pic>
      <p:pic>
        <p:nvPicPr>
          <p:cNvPr id="789507" name="Picture 3" descr="C:\Users\212400617\AppData\Local\Microsoft\Windows\Temporary Internet Files\Content.IE5\CSSAZTLH\20110824-flu-shot[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13623" y="3968496"/>
            <a:ext cx="1875732" cy="21623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54011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7459" name="Rectangle 3"/>
          <p:cNvSpPr>
            <a:spLocks noGrp="1" noChangeArrowheads="1"/>
          </p:cNvSpPr>
          <p:nvPr>
            <p:ph type="title"/>
          </p:nvPr>
        </p:nvSpPr>
        <p:spPr>
          <a:xfrm>
            <a:off x="342900" y="280988"/>
            <a:ext cx="8459788" cy="553998"/>
          </a:xfrm>
          <a:prstGeom prst="rect">
            <a:avLst/>
          </a:prstGeom>
        </p:spPr>
        <p:txBody>
          <a:bodyPr>
            <a:spAutoFit/>
          </a:bodyPr>
          <a:lstStyle/>
          <a:p>
            <a:pPr algn="ctr"/>
            <a:r>
              <a:rPr lang="en-US" dirty="0" smtClean="0"/>
              <a:t>Choices:</a:t>
            </a:r>
            <a:endParaRPr lang="en-US" dirty="0"/>
          </a:p>
        </p:txBody>
      </p:sp>
      <p:sp>
        <p:nvSpPr>
          <p:cNvPr id="787460" name="Rectangle 4"/>
          <p:cNvSpPr>
            <a:spLocks noGrp="1" noChangeArrowheads="1"/>
          </p:cNvSpPr>
          <p:nvPr>
            <p:ph idx="1"/>
          </p:nvPr>
        </p:nvSpPr>
        <p:spPr>
          <a:xfrm>
            <a:off x="342900" y="1727200"/>
            <a:ext cx="8459788" cy="2215991"/>
          </a:xfrm>
          <a:prstGeom prst="rect">
            <a:avLst/>
          </a:prstGeom>
        </p:spPr>
        <p:txBody>
          <a:bodyPr>
            <a:spAutoFit/>
          </a:bodyPr>
          <a:lstStyle/>
          <a:p>
            <a:pPr lvl="1"/>
            <a:r>
              <a:rPr lang="en-US" dirty="0" smtClean="0"/>
              <a:t>Be Tough</a:t>
            </a:r>
          </a:p>
          <a:p>
            <a:pPr lvl="1"/>
            <a:r>
              <a:rPr lang="en-US" dirty="0" smtClean="0"/>
              <a:t>Stay Strong</a:t>
            </a:r>
            <a:endParaRPr lang="en-US" dirty="0"/>
          </a:p>
          <a:p>
            <a:pPr lvl="1"/>
            <a:r>
              <a:rPr lang="en-US" dirty="0" smtClean="0"/>
              <a:t>Stay Alive</a:t>
            </a:r>
          </a:p>
          <a:p>
            <a:pPr lvl="1"/>
            <a:endParaRPr lang="en-US" dirty="0"/>
          </a:p>
        </p:txBody>
      </p:sp>
      <p:pic>
        <p:nvPicPr>
          <p:cNvPr id="790530" name="Picture 2" descr="C:\Users\212400617\AppData\Local\Microsoft\Windows\Temporary Internet Files\Content.IE5\PTGEWK79\24744-Clipart-Illustration-Of-A-Strong-Body-Builder-Holding-A-Heavy-Barbell-Above-His-Head-And-Wearing-A-Bel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4421" y="2377598"/>
            <a:ext cx="4245747" cy="2852611"/>
          </a:xfrm>
          <a:prstGeom prst="rect">
            <a:avLst/>
          </a:prstGeom>
          <a:noFill/>
          <a:extLst>
            <a:ext uri="{909E8E84-426E-40DD-AFC4-6F175D3DCCD1}">
              <a14:hiddenFill xmlns:a14="http://schemas.microsoft.com/office/drawing/2010/main">
                <a:solidFill>
                  <a:srgbClr val="FFFFFF"/>
                </a:solidFill>
              </a14:hiddenFill>
            </a:ext>
          </a:extLst>
        </p:spPr>
      </p:pic>
      <p:pic>
        <p:nvPicPr>
          <p:cNvPr id="790532" name="Picture 4" descr="C:\Users\212400617\AppData\Local\Microsoft\Windows\Temporary Internet Files\Content.IE5\BCQSV1QB\8555304291_a77e73c3ab_z[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77457" y="28670"/>
            <a:ext cx="2066544" cy="154990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 say could………</a:t>
            </a:r>
            <a:endParaRPr lang="en-US" dirty="0"/>
          </a:p>
        </p:txBody>
      </p:sp>
      <p:sp>
        <p:nvSpPr>
          <p:cNvPr id="3" name="Content Placeholder 2"/>
          <p:cNvSpPr>
            <a:spLocks noGrp="1"/>
          </p:cNvSpPr>
          <p:nvPr>
            <p:ph idx="1"/>
          </p:nvPr>
        </p:nvSpPr>
        <p:spPr/>
        <p:txBody>
          <a:bodyPr/>
          <a:lstStyle/>
          <a:p>
            <a:r>
              <a:rPr lang="en-US" dirty="0" smtClean="0"/>
              <a:t>HURT</a:t>
            </a:r>
          </a:p>
          <a:p>
            <a:endParaRPr lang="en-US" dirty="0"/>
          </a:p>
          <a:p>
            <a:r>
              <a:rPr lang="en-US" dirty="0" smtClean="0"/>
              <a:t>Or </a:t>
            </a:r>
          </a:p>
          <a:p>
            <a:endParaRPr lang="en-US" dirty="0"/>
          </a:p>
          <a:p>
            <a:r>
              <a:rPr lang="en-US" dirty="0" smtClean="0"/>
              <a:t>HELP</a:t>
            </a:r>
            <a:endParaRPr lang="en-US" dirty="0"/>
          </a:p>
        </p:txBody>
      </p:sp>
      <p:pic>
        <p:nvPicPr>
          <p:cNvPr id="791556" name="Picture 4" descr="C:\Users\212400617\AppData\Local\Microsoft\Windows\Temporary Internet Files\Content.IE5\BCQSV1QB\emotion-faces-picture-e1429925480789[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76829" y="1188719"/>
            <a:ext cx="6156427" cy="4584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32911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D0078"/>
                </a:solidFill>
              </a:rPr>
              <a:t>Warm </a:t>
            </a:r>
            <a:r>
              <a:rPr lang="en-US" dirty="0" err="1" smtClean="0">
                <a:solidFill>
                  <a:srgbClr val="CD0078"/>
                </a:solidFill>
              </a:rPr>
              <a:t>Fuzzies</a:t>
            </a:r>
            <a:endParaRPr lang="en-US" dirty="0">
              <a:solidFill>
                <a:srgbClr val="CD0078"/>
              </a:solidFill>
            </a:endParaRPr>
          </a:p>
        </p:txBody>
      </p:sp>
      <p:pic>
        <p:nvPicPr>
          <p:cNvPr id="786434" name="Picture 2" descr="C:\Users\212400617\AppData\Local\Microsoft\Windows\Temporary Internet Files\Content.IE5\BCQSV1QB\large-Simple-Teddy-Bear-1-0-5496[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7739" y="1435395"/>
            <a:ext cx="3686618" cy="42225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4139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Cold </a:t>
            </a:r>
            <a:r>
              <a:rPr lang="en-US" dirty="0" err="1" smtClean="0"/>
              <a:t>Pricklies</a:t>
            </a:r>
            <a:endParaRPr lang="en-US" dirty="0"/>
          </a:p>
        </p:txBody>
      </p:sp>
      <p:pic>
        <p:nvPicPr>
          <p:cNvPr id="787458" name="Picture 2" descr="C:\Users\212400617\AppData\Local\Microsoft\Windows\Temporary Internet Files\Content.IE5\ITT6LZTH\309115,1273893376,1[1].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4344194" y="3667411"/>
            <a:ext cx="457200" cy="356616"/>
          </a:xfrm>
          <a:prstGeom prst="rect">
            <a:avLst/>
          </a:prstGeom>
          <a:noFill/>
          <a:extLst>
            <a:ext uri="{909E8E84-426E-40DD-AFC4-6F175D3DCCD1}">
              <a14:hiddenFill xmlns:a14="http://schemas.microsoft.com/office/drawing/2010/main">
                <a:solidFill>
                  <a:srgbClr val="FFFFFF"/>
                </a:solidFill>
              </a14:hiddenFill>
            </a:ext>
          </a:extLst>
        </p:spPr>
      </p:pic>
      <p:pic>
        <p:nvPicPr>
          <p:cNvPr id="787459" name="Picture 3" descr="C:\Users\212400617\AppData\Local\Microsoft\Windows\Temporary Internet Files\Content.IE5\CSSAZTLH\bsi3j[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26641" y="1170773"/>
            <a:ext cx="4460239" cy="46668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64517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REMEMBER….</a:t>
            </a:r>
            <a:endParaRPr lang="en-US" dirty="0"/>
          </a:p>
        </p:txBody>
      </p:sp>
      <p:sp>
        <p:nvSpPr>
          <p:cNvPr id="3" name="Content Placeholder 2"/>
          <p:cNvSpPr>
            <a:spLocks noGrp="1"/>
          </p:cNvSpPr>
          <p:nvPr>
            <p:ph idx="1"/>
          </p:nvPr>
        </p:nvSpPr>
        <p:spPr/>
        <p:txBody>
          <a:bodyPr/>
          <a:lstStyle/>
          <a:p>
            <a:r>
              <a:rPr lang="en-US" dirty="0" smtClean="0"/>
              <a:t>We want EVERYONE to feel good, so remember what you say or DO could make someone feel warm and fuzzy or cold and prickly!!</a:t>
            </a:r>
            <a:endParaRPr lang="en-US" dirty="0"/>
          </a:p>
        </p:txBody>
      </p:sp>
      <p:pic>
        <p:nvPicPr>
          <p:cNvPr id="792581" name="Picture 5" descr="C:\Users\212400617\AppData\Local\Microsoft\Windows\Temporary Internet Files\Content.IE5\PTGEWK79\circle-of-friend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7440" y="3364383"/>
            <a:ext cx="3419856" cy="31324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2635144"/>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GE Colour Palette">
      <a:dk1>
        <a:srgbClr val="1E4191"/>
      </a:dk1>
      <a:lt1>
        <a:srgbClr val="FFFFFF"/>
      </a:lt1>
      <a:dk2>
        <a:srgbClr val="FF6600"/>
      </a:dk2>
      <a:lt2>
        <a:srgbClr val="EE3324"/>
      </a:lt2>
      <a:accent1>
        <a:srgbClr val="711371"/>
      </a:accent1>
      <a:accent2>
        <a:srgbClr val="28B9F5"/>
      </a:accent2>
      <a:accent3>
        <a:srgbClr val="00AA50"/>
      </a:accent3>
      <a:accent4>
        <a:srgbClr val="CD0078"/>
      </a:accent4>
      <a:accent5>
        <a:srgbClr val="76B900"/>
      </a:accent5>
      <a:accent6>
        <a:srgbClr val="EBD70A"/>
      </a:accent6>
      <a:hlink>
        <a:srgbClr val="EE3324"/>
      </a:hlink>
      <a:folHlink>
        <a:srgbClr val="EE3324"/>
      </a:folHlink>
    </a:clrScheme>
    <a:fontScheme name="GE Fonts">
      <a:majorFont>
        <a:latin typeface="GE Inspira Pitch"/>
        <a:ea typeface=""/>
        <a:cs typeface=""/>
      </a:majorFont>
      <a:minorFont>
        <a:latin typeface="GE Inspira Pitch"/>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4880"/>
      </a:dk2>
      <a:lt2>
        <a:srgbClr val="CECECE"/>
      </a:lt2>
      <a:accent1>
        <a:srgbClr val="004880"/>
      </a:accent1>
      <a:accent2>
        <a:srgbClr val="B3D7E8"/>
      </a:accent2>
      <a:accent3>
        <a:srgbClr val="FFFFFF"/>
      </a:accent3>
      <a:accent4>
        <a:srgbClr val="000000"/>
      </a:accent4>
      <a:accent5>
        <a:srgbClr val="AAB1C0"/>
      </a:accent5>
      <a:accent6>
        <a:srgbClr val="A2C3D2"/>
      </a:accent6>
      <a:hlink>
        <a:srgbClr val="094CAD"/>
      </a:hlink>
      <a:folHlink>
        <a:srgbClr val="4393C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4880"/>
      </a:dk2>
      <a:lt2>
        <a:srgbClr val="CECECE"/>
      </a:lt2>
      <a:accent1>
        <a:srgbClr val="004880"/>
      </a:accent1>
      <a:accent2>
        <a:srgbClr val="B3D7E8"/>
      </a:accent2>
      <a:accent3>
        <a:srgbClr val="FFFFFF"/>
      </a:accent3>
      <a:accent4>
        <a:srgbClr val="000000"/>
      </a:accent4>
      <a:accent5>
        <a:srgbClr val="AAB1C0"/>
      </a:accent5>
      <a:accent6>
        <a:srgbClr val="A2C3D2"/>
      </a:accent6>
      <a:hlink>
        <a:srgbClr val="094CAD"/>
      </a:hlink>
      <a:folHlink>
        <a:srgbClr val="4393C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117</TotalTime>
  <Words>1486</Words>
  <Application>Microsoft Office PowerPoint</Application>
  <PresentationFormat>On-screen Show (4:3)</PresentationFormat>
  <Paragraphs>198</Paragraphs>
  <Slides>10</Slides>
  <Notes>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GE Inspira Pitch</vt:lpstr>
      <vt:lpstr>blank</vt:lpstr>
      <vt:lpstr>PowerPoint Presentation</vt:lpstr>
      <vt:lpstr>We are ALL special</vt:lpstr>
      <vt:lpstr>Why (insert child’s name) is special</vt:lpstr>
      <vt:lpstr>Medications</vt:lpstr>
      <vt:lpstr>Choices:</vt:lpstr>
      <vt:lpstr>What we say could………</vt:lpstr>
      <vt:lpstr>Warm Fuzzies</vt:lpstr>
      <vt:lpstr>Cold Pricklies</vt:lpstr>
      <vt:lpstr>REMEMBER….</vt:lpstr>
      <vt:lpstr>PowerPoint Presentation</vt:lpstr>
    </vt:vector>
  </TitlesOfParts>
  <Company>GE</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 User</dc:creator>
  <cp:keywords>September 22, 2004 – Version 1.1</cp:keywords>
  <dc:description>General Electric Company 2004</dc:description>
  <cp:lastModifiedBy>Robair Johnstone</cp:lastModifiedBy>
  <cp:revision>15</cp:revision>
  <cp:lastPrinted>2003-08-29T14:38:12Z</cp:lastPrinted>
  <dcterms:created xsi:type="dcterms:W3CDTF">2015-10-23T23:50:46Z</dcterms:created>
  <dcterms:modified xsi:type="dcterms:W3CDTF">2018-11-29T20:52:22Z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alette">
    <vt:lpwstr>GE Template</vt:lpwstr>
  </property>
  <property fmtid="{D5CDD505-2E9C-101B-9397-08002B2CF9AE}" pid="3" name="WizKit Template Type">
    <vt:lpwstr>Onscreen</vt:lpwstr>
  </property>
  <property fmtid="{D5CDD505-2E9C-101B-9397-08002B2CF9AE}" pid="4" name="WizKit Template Version">
    <vt:i4>4</vt:i4>
  </property>
  <property fmtid="{D5CDD505-2E9C-101B-9397-08002B2CF9AE}" pid="5" name="TB4 template version">
    <vt:r8>4</vt:r8>
  </property>
  <property fmtid="{D5CDD505-2E9C-101B-9397-08002B2CF9AE}" pid="6" name="TB4 template type">
    <vt:lpwstr>onscreen</vt:lpwstr>
  </property>
</Properties>
</file>